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70" r:id="rId5"/>
    <p:sldId id="283" r:id="rId6"/>
    <p:sldId id="284" r:id="rId7"/>
    <p:sldId id="293" r:id="rId8"/>
    <p:sldId id="292" r:id="rId9"/>
    <p:sldId id="265" r:id="rId10"/>
    <p:sldId id="287" r:id="rId11"/>
    <p:sldId id="269" r:id="rId12"/>
    <p:sldId id="289" r:id="rId1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97C"/>
    <a:srgbClr val="1C3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0834" autoAdjust="0"/>
  </p:normalViewPr>
  <p:slideViewPr>
    <p:cSldViewPr>
      <p:cViewPr varScale="1">
        <p:scale>
          <a:sx n="53" d="100"/>
          <a:sy n="53" d="100"/>
        </p:scale>
        <p:origin x="228" y="28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D834C-52F2-42EE-BA96-5A514C98AE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50D42-2750-4EF2-A06D-351EB53A3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18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49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619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42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18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80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73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28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15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08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79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05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50D42-2750-4EF2-A06D-351EB53A3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16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120145" y="2743375"/>
            <a:ext cx="3529965" cy="3692525"/>
          </a:xfrm>
          <a:custGeom>
            <a:avLst/>
            <a:gdLst/>
            <a:ahLst/>
            <a:cxnLst/>
            <a:rect l="l" t="t" r="r" b="b"/>
            <a:pathLst>
              <a:path w="3529965" h="3692525">
                <a:moveTo>
                  <a:pt x="3529913" y="0"/>
                </a:moveTo>
                <a:lnTo>
                  <a:pt x="3478756" y="1323"/>
                </a:lnTo>
                <a:lnTo>
                  <a:pt x="3427712" y="3355"/>
                </a:lnTo>
                <a:lnTo>
                  <a:pt x="3376785" y="6095"/>
                </a:lnTo>
                <a:lnTo>
                  <a:pt x="3325977" y="9543"/>
                </a:lnTo>
                <a:lnTo>
                  <a:pt x="3275292" y="13696"/>
                </a:lnTo>
                <a:lnTo>
                  <a:pt x="3224734" y="18556"/>
                </a:lnTo>
                <a:lnTo>
                  <a:pt x="3174306" y="24121"/>
                </a:lnTo>
                <a:lnTo>
                  <a:pt x="3124012" y="30391"/>
                </a:lnTo>
                <a:lnTo>
                  <a:pt x="3073854" y="37365"/>
                </a:lnTo>
                <a:lnTo>
                  <a:pt x="3023837" y="45042"/>
                </a:lnTo>
                <a:lnTo>
                  <a:pt x="2973964" y="53421"/>
                </a:lnTo>
                <a:lnTo>
                  <a:pt x="2924238" y="62503"/>
                </a:lnTo>
                <a:lnTo>
                  <a:pt x="2874662" y="72286"/>
                </a:lnTo>
                <a:lnTo>
                  <a:pt x="2825241" y="82770"/>
                </a:lnTo>
                <a:lnTo>
                  <a:pt x="2775978" y="93954"/>
                </a:lnTo>
                <a:lnTo>
                  <a:pt x="2726876" y="105838"/>
                </a:lnTo>
                <a:lnTo>
                  <a:pt x="2677938" y="118420"/>
                </a:lnTo>
                <a:lnTo>
                  <a:pt x="2629169" y="131701"/>
                </a:lnTo>
                <a:lnTo>
                  <a:pt x="2580570" y="145679"/>
                </a:lnTo>
                <a:lnTo>
                  <a:pt x="2532147" y="160354"/>
                </a:lnTo>
                <a:lnTo>
                  <a:pt x="2483902" y="175725"/>
                </a:lnTo>
                <a:lnTo>
                  <a:pt x="2435839" y="191791"/>
                </a:lnTo>
                <a:lnTo>
                  <a:pt x="2387962" y="208553"/>
                </a:lnTo>
                <a:lnTo>
                  <a:pt x="2340273" y="226009"/>
                </a:lnTo>
                <a:lnTo>
                  <a:pt x="2292776" y="244158"/>
                </a:lnTo>
                <a:lnTo>
                  <a:pt x="2245475" y="263001"/>
                </a:lnTo>
                <a:lnTo>
                  <a:pt x="2198372" y="282535"/>
                </a:lnTo>
                <a:lnTo>
                  <a:pt x="2150911" y="303007"/>
                </a:lnTo>
                <a:lnTo>
                  <a:pt x="2103814" y="324119"/>
                </a:lnTo>
                <a:lnTo>
                  <a:pt x="2057085" y="345869"/>
                </a:lnTo>
                <a:lnTo>
                  <a:pt x="2010727" y="368256"/>
                </a:lnTo>
                <a:lnTo>
                  <a:pt x="1964743" y="391276"/>
                </a:lnTo>
                <a:lnTo>
                  <a:pt x="1919137" y="414928"/>
                </a:lnTo>
                <a:lnTo>
                  <a:pt x="1873912" y="439209"/>
                </a:lnTo>
                <a:lnTo>
                  <a:pt x="1829070" y="464118"/>
                </a:lnTo>
                <a:lnTo>
                  <a:pt x="1784616" y="489651"/>
                </a:lnTo>
                <a:lnTo>
                  <a:pt x="1740553" y="515808"/>
                </a:lnTo>
                <a:lnTo>
                  <a:pt x="1696883" y="542585"/>
                </a:lnTo>
                <a:lnTo>
                  <a:pt x="1653610" y="569981"/>
                </a:lnTo>
                <a:lnTo>
                  <a:pt x="1610738" y="597993"/>
                </a:lnTo>
                <a:lnTo>
                  <a:pt x="1568269" y="626619"/>
                </a:lnTo>
                <a:lnTo>
                  <a:pt x="1526207" y="655857"/>
                </a:lnTo>
                <a:lnTo>
                  <a:pt x="1484554" y="685705"/>
                </a:lnTo>
                <a:lnTo>
                  <a:pt x="1443316" y="716160"/>
                </a:lnTo>
                <a:lnTo>
                  <a:pt x="1402494" y="747221"/>
                </a:lnTo>
                <a:lnTo>
                  <a:pt x="1362091" y="778885"/>
                </a:lnTo>
                <a:lnTo>
                  <a:pt x="1322112" y="811149"/>
                </a:lnTo>
                <a:lnTo>
                  <a:pt x="1282559" y="844013"/>
                </a:lnTo>
                <a:lnTo>
                  <a:pt x="1243435" y="877472"/>
                </a:lnTo>
                <a:lnTo>
                  <a:pt x="1204745" y="911527"/>
                </a:lnTo>
                <a:lnTo>
                  <a:pt x="1166490" y="946173"/>
                </a:lnTo>
                <a:lnTo>
                  <a:pt x="1128675" y="981409"/>
                </a:lnTo>
                <a:lnTo>
                  <a:pt x="1091303" y="1017233"/>
                </a:lnTo>
                <a:lnTo>
                  <a:pt x="1054376" y="1053643"/>
                </a:lnTo>
                <a:lnTo>
                  <a:pt x="1017966" y="1090570"/>
                </a:lnTo>
                <a:lnTo>
                  <a:pt x="982142" y="1127942"/>
                </a:lnTo>
                <a:lnTo>
                  <a:pt x="946906" y="1165757"/>
                </a:lnTo>
                <a:lnTo>
                  <a:pt x="912259" y="1204012"/>
                </a:lnTo>
                <a:lnTo>
                  <a:pt x="878204" y="1242703"/>
                </a:lnTo>
                <a:lnTo>
                  <a:pt x="844744" y="1281826"/>
                </a:lnTo>
                <a:lnTo>
                  <a:pt x="811880" y="1321379"/>
                </a:lnTo>
                <a:lnTo>
                  <a:pt x="779615" y="1361358"/>
                </a:lnTo>
                <a:lnTo>
                  <a:pt x="747951" y="1401761"/>
                </a:lnTo>
                <a:lnTo>
                  <a:pt x="716890" y="1442583"/>
                </a:lnTo>
                <a:lnTo>
                  <a:pt x="686434" y="1483821"/>
                </a:lnTo>
                <a:lnTo>
                  <a:pt x="656586" y="1525474"/>
                </a:lnTo>
                <a:lnTo>
                  <a:pt x="627347" y="1567536"/>
                </a:lnTo>
                <a:lnTo>
                  <a:pt x="598721" y="1610005"/>
                </a:lnTo>
                <a:lnTo>
                  <a:pt x="570708" y="1652877"/>
                </a:lnTo>
                <a:lnTo>
                  <a:pt x="543312" y="1696150"/>
                </a:lnTo>
                <a:lnTo>
                  <a:pt x="516534" y="1739820"/>
                </a:lnTo>
                <a:lnTo>
                  <a:pt x="490377" y="1783883"/>
                </a:lnTo>
                <a:lnTo>
                  <a:pt x="464842" y="1828337"/>
                </a:lnTo>
                <a:lnTo>
                  <a:pt x="439933" y="1873179"/>
                </a:lnTo>
                <a:lnTo>
                  <a:pt x="415652" y="1918404"/>
                </a:lnTo>
                <a:lnTo>
                  <a:pt x="391999" y="1964010"/>
                </a:lnTo>
                <a:lnTo>
                  <a:pt x="368979" y="2009994"/>
                </a:lnTo>
                <a:lnTo>
                  <a:pt x="346592" y="2056352"/>
                </a:lnTo>
                <a:lnTo>
                  <a:pt x="324842" y="2103081"/>
                </a:lnTo>
                <a:lnTo>
                  <a:pt x="303730" y="2150178"/>
                </a:lnTo>
                <a:lnTo>
                  <a:pt x="283258" y="2197639"/>
                </a:lnTo>
                <a:lnTo>
                  <a:pt x="264144" y="2243708"/>
                </a:lnTo>
                <a:lnTo>
                  <a:pt x="245692" y="2289966"/>
                </a:lnTo>
                <a:lnTo>
                  <a:pt x="227903" y="2336412"/>
                </a:lnTo>
                <a:lnTo>
                  <a:pt x="210776" y="2383042"/>
                </a:lnTo>
                <a:lnTo>
                  <a:pt x="194313" y="2429852"/>
                </a:lnTo>
                <a:lnTo>
                  <a:pt x="178515" y="2476840"/>
                </a:lnTo>
                <a:lnTo>
                  <a:pt x="163381" y="2524002"/>
                </a:lnTo>
                <a:lnTo>
                  <a:pt x="148914" y="2571336"/>
                </a:lnTo>
                <a:lnTo>
                  <a:pt x="135112" y="2618837"/>
                </a:lnTo>
                <a:lnTo>
                  <a:pt x="121898" y="2666806"/>
                </a:lnTo>
                <a:lnTo>
                  <a:pt x="109510" y="2714330"/>
                </a:lnTo>
                <a:lnTo>
                  <a:pt x="97712" y="2762316"/>
                </a:lnTo>
                <a:lnTo>
                  <a:pt x="86582" y="2810457"/>
                </a:lnTo>
                <a:lnTo>
                  <a:pt x="76122" y="2858749"/>
                </a:lnTo>
                <a:lnTo>
                  <a:pt x="66331" y="2907190"/>
                </a:lnTo>
                <a:lnTo>
                  <a:pt x="57212" y="2955776"/>
                </a:lnTo>
                <a:lnTo>
                  <a:pt x="48764" y="3004504"/>
                </a:lnTo>
                <a:lnTo>
                  <a:pt x="40988" y="3053372"/>
                </a:lnTo>
                <a:lnTo>
                  <a:pt x="33885" y="3102374"/>
                </a:lnTo>
                <a:lnTo>
                  <a:pt x="27456" y="3151510"/>
                </a:lnTo>
                <a:lnTo>
                  <a:pt x="21700" y="3200774"/>
                </a:lnTo>
                <a:lnTo>
                  <a:pt x="16619" y="3250165"/>
                </a:lnTo>
                <a:lnTo>
                  <a:pt x="12214" y="3299678"/>
                </a:lnTo>
                <a:lnTo>
                  <a:pt x="8484" y="3349311"/>
                </a:lnTo>
                <a:lnTo>
                  <a:pt x="5432" y="3399061"/>
                </a:lnTo>
                <a:lnTo>
                  <a:pt x="3056" y="3448923"/>
                </a:lnTo>
                <a:lnTo>
                  <a:pt x="1346" y="3499480"/>
                </a:lnTo>
                <a:lnTo>
                  <a:pt x="338" y="3549205"/>
                </a:lnTo>
                <a:lnTo>
                  <a:pt x="0" y="3599157"/>
                </a:lnTo>
                <a:lnTo>
                  <a:pt x="76" y="3622558"/>
                </a:lnTo>
                <a:lnTo>
                  <a:pt x="303" y="3645908"/>
                </a:lnTo>
                <a:lnTo>
                  <a:pt x="676" y="3669210"/>
                </a:lnTo>
                <a:lnTo>
                  <a:pt x="1193" y="3692463"/>
                </a:lnTo>
                <a:lnTo>
                  <a:pt x="1790657" y="3692463"/>
                </a:lnTo>
                <a:lnTo>
                  <a:pt x="1789626" y="3669168"/>
                </a:lnTo>
                <a:lnTo>
                  <a:pt x="1788882" y="3645853"/>
                </a:lnTo>
                <a:lnTo>
                  <a:pt x="1788432" y="3622516"/>
                </a:lnTo>
                <a:lnTo>
                  <a:pt x="1788280" y="3599157"/>
                </a:lnTo>
                <a:lnTo>
                  <a:pt x="1788960" y="3548974"/>
                </a:lnTo>
                <a:lnTo>
                  <a:pt x="1790958" y="3499480"/>
                </a:lnTo>
                <a:lnTo>
                  <a:pt x="1794292" y="3450004"/>
                </a:lnTo>
                <a:lnTo>
                  <a:pt x="1798944" y="3400795"/>
                </a:lnTo>
                <a:lnTo>
                  <a:pt x="1804908" y="3351876"/>
                </a:lnTo>
                <a:lnTo>
                  <a:pt x="1812172" y="3303267"/>
                </a:lnTo>
                <a:lnTo>
                  <a:pt x="1820730" y="3254988"/>
                </a:lnTo>
                <a:lnTo>
                  <a:pt x="1830573" y="3207060"/>
                </a:lnTo>
                <a:lnTo>
                  <a:pt x="1841692" y="3159504"/>
                </a:lnTo>
                <a:lnTo>
                  <a:pt x="1854078" y="3112340"/>
                </a:lnTo>
                <a:lnTo>
                  <a:pt x="1867723" y="3065589"/>
                </a:lnTo>
                <a:lnTo>
                  <a:pt x="1882619" y="3019271"/>
                </a:lnTo>
                <a:lnTo>
                  <a:pt x="1898757" y="2973407"/>
                </a:lnTo>
                <a:lnTo>
                  <a:pt x="1916128" y="2928018"/>
                </a:lnTo>
                <a:lnTo>
                  <a:pt x="1934724" y="2883124"/>
                </a:lnTo>
                <a:lnTo>
                  <a:pt x="1954536" y="2838746"/>
                </a:lnTo>
                <a:lnTo>
                  <a:pt x="1975556" y="2794905"/>
                </a:lnTo>
                <a:lnTo>
                  <a:pt x="1997775" y="2751621"/>
                </a:lnTo>
                <a:lnTo>
                  <a:pt x="2021185" y="2708914"/>
                </a:lnTo>
                <a:lnTo>
                  <a:pt x="2045777" y="2666806"/>
                </a:lnTo>
                <a:lnTo>
                  <a:pt x="2071543" y="2625317"/>
                </a:lnTo>
                <a:lnTo>
                  <a:pt x="2098474" y="2584467"/>
                </a:lnTo>
                <a:lnTo>
                  <a:pt x="2126561" y="2544278"/>
                </a:lnTo>
                <a:lnTo>
                  <a:pt x="2155796" y="2504769"/>
                </a:lnTo>
                <a:lnTo>
                  <a:pt x="2186170" y="2465962"/>
                </a:lnTo>
                <a:lnTo>
                  <a:pt x="2217676" y="2427877"/>
                </a:lnTo>
                <a:lnTo>
                  <a:pt x="2250304" y="2390534"/>
                </a:lnTo>
                <a:lnTo>
                  <a:pt x="2284045" y="2353955"/>
                </a:lnTo>
                <a:lnTo>
                  <a:pt x="2318892" y="2318159"/>
                </a:lnTo>
                <a:lnTo>
                  <a:pt x="2355488" y="2282554"/>
                </a:lnTo>
                <a:lnTo>
                  <a:pt x="2392903" y="2248104"/>
                </a:lnTo>
                <a:lnTo>
                  <a:pt x="2431114" y="2214820"/>
                </a:lnTo>
                <a:lnTo>
                  <a:pt x="2470100" y="2182710"/>
                </a:lnTo>
                <a:lnTo>
                  <a:pt x="2509839" y="2151783"/>
                </a:lnTo>
                <a:lnTo>
                  <a:pt x="2550308" y="2122048"/>
                </a:lnTo>
                <a:lnTo>
                  <a:pt x="2591486" y="2093514"/>
                </a:lnTo>
                <a:lnTo>
                  <a:pt x="2633351" y="2066190"/>
                </a:lnTo>
                <a:lnTo>
                  <a:pt x="2675880" y="2040086"/>
                </a:lnTo>
                <a:lnTo>
                  <a:pt x="2719051" y="2015210"/>
                </a:lnTo>
                <a:lnTo>
                  <a:pt x="2762843" y="1991571"/>
                </a:lnTo>
                <a:lnTo>
                  <a:pt x="2807233" y="1969179"/>
                </a:lnTo>
                <a:lnTo>
                  <a:pt x="2852200" y="1948042"/>
                </a:lnTo>
                <a:lnTo>
                  <a:pt x="2897721" y="1928169"/>
                </a:lnTo>
                <a:lnTo>
                  <a:pt x="2943774" y="1909570"/>
                </a:lnTo>
                <a:lnTo>
                  <a:pt x="2990338" y="1892254"/>
                </a:lnTo>
                <a:lnTo>
                  <a:pt x="3037389" y="1876229"/>
                </a:lnTo>
                <a:lnTo>
                  <a:pt x="3084907" y="1861505"/>
                </a:lnTo>
                <a:lnTo>
                  <a:pt x="3132869" y="1848090"/>
                </a:lnTo>
                <a:lnTo>
                  <a:pt x="3181254" y="1835994"/>
                </a:lnTo>
                <a:lnTo>
                  <a:pt x="3230038" y="1825225"/>
                </a:lnTo>
                <a:lnTo>
                  <a:pt x="3279201" y="1815794"/>
                </a:lnTo>
                <a:lnTo>
                  <a:pt x="3328719" y="1807708"/>
                </a:lnTo>
                <a:lnTo>
                  <a:pt x="3378572" y="1800977"/>
                </a:lnTo>
                <a:lnTo>
                  <a:pt x="3428736" y="1795609"/>
                </a:lnTo>
                <a:lnTo>
                  <a:pt x="3479191" y="1791615"/>
                </a:lnTo>
                <a:lnTo>
                  <a:pt x="3529913" y="1789003"/>
                </a:lnTo>
                <a:lnTo>
                  <a:pt x="3529913" y="0"/>
                </a:lnTo>
                <a:close/>
              </a:path>
            </a:pathLst>
          </a:custGeom>
          <a:solidFill>
            <a:srgbClr val="2128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790013" y="2743373"/>
            <a:ext cx="3529965" cy="3692525"/>
          </a:xfrm>
          <a:custGeom>
            <a:avLst/>
            <a:gdLst/>
            <a:ahLst/>
            <a:cxnLst/>
            <a:rect l="l" t="t" r="r" b="b"/>
            <a:pathLst>
              <a:path w="3529965" h="3692525">
                <a:moveTo>
                  <a:pt x="0" y="0"/>
                </a:moveTo>
                <a:lnTo>
                  <a:pt x="0" y="1789003"/>
                </a:lnTo>
                <a:lnTo>
                  <a:pt x="50722" y="1791616"/>
                </a:lnTo>
                <a:lnTo>
                  <a:pt x="101176" y="1795611"/>
                </a:lnTo>
                <a:lnTo>
                  <a:pt x="151340" y="1800979"/>
                </a:lnTo>
                <a:lnTo>
                  <a:pt x="201193" y="1807711"/>
                </a:lnTo>
                <a:lnTo>
                  <a:pt x="250711" y="1815798"/>
                </a:lnTo>
                <a:lnTo>
                  <a:pt x="299873" y="1825230"/>
                </a:lnTo>
                <a:lnTo>
                  <a:pt x="348657" y="1835998"/>
                </a:lnTo>
                <a:lnTo>
                  <a:pt x="397041" y="1848094"/>
                </a:lnTo>
                <a:lnTo>
                  <a:pt x="445003" y="1861509"/>
                </a:lnTo>
                <a:lnTo>
                  <a:pt x="492520" y="1876234"/>
                </a:lnTo>
                <a:lnTo>
                  <a:pt x="539572" y="1892258"/>
                </a:lnTo>
                <a:lnTo>
                  <a:pt x="586135" y="1909575"/>
                </a:lnTo>
                <a:lnTo>
                  <a:pt x="632188" y="1928173"/>
                </a:lnTo>
                <a:lnTo>
                  <a:pt x="677709" y="1948046"/>
                </a:lnTo>
                <a:lnTo>
                  <a:pt x="722675" y="1969182"/>
                </a:lnTo>
                <a:lnTo>
                  <a:pt x="767065" y="1991574"/>
                </a:lnTo>
                <a:lnTo>
                  <a:pt x="810857" y="2015213"/>
                </a:lnTo>
                <a:lnTo>
                  <a:pt x="854028" y="2040088"/>
                </a:lnTo>
                <a:lnTo>
                  <a:pt x="896557" y="2066192"/>
                </a:lnTo>
                <a:lnTo>
                  <a:pt x="938422" y="2093515"/>
                </a:lnTo>
                <a:lnTo>
                  <a:pt x="979600" y="2122049"/>
                </a:lnTo>
                <a:lnTo>
                  <a:pt x="1020070" y="2151784"/>
                </a:lnTo>
                <a:lnTo>
                  <a:pt x="1059809" y="2182710"/>
                </a:lnTo>
                <a:lnTo>
                  <a:pt x="1098795" y="2214820"/>
                </a:lnTo>
                <a:lnTo>
                  <a:pt x="1137008" y="2248105"/>
                </a:lnTo>
                <a:lnTo>
                  <a:pt x="1174423" y="2282554"/>
                </a:lnTo>
                <a:lnTo>
                  <a:pt x="1211020" y="2318159"/>
                </a:lnTo>
                <a:lnTo>
                  <a:pt x="1245867" y="2353955"/>
                </a:lnTo>
                <a:lnTo>
                  <a:pt x="1279609" y="2390534"/>
                </a:lnTo>
                <a:lnTo>
                  <a:pt x="1312236" y="2427877"/>
                </a:lnTo>
                <a:lnTo>
                  <a:pt x="1343741" y="2465962"/>
                </a:lnTo>
                <a:lnTo>
                  <a:pt x="1374116" y="2504770"/>
                </a:lnTo>
                <a:lnTo>
                  <a:pt x="1403351" y="2544279"/>
                </a:lnTo>
                <a:lnTo>
                  <a:pt x="1431437" y="2584469"/>
                </a:lnTo>
                <a:lnTo>
                  <a:pt x="1458368" y="2625319"/>
                </a:lnTo>
                <a:lnTo>
                  <a:pt x="1484133" y="2666808"/>
                </a:lnTo>
                <a:lnTo>
                  <a:pt x="1508724" y="2708917"/>
                </a:lnTo>
                <a:lnTo>
                  <a:pt x="1532134" y="2751623"/>
                </a:lnTo>
                <a:lnTo>
                  <a:pt x="1554352" y="2794908"/>
                </a:lnTo>
                <a:lnTo>
                  <a:pt x="1575372" y="2838750"/>
                </a:lnTo>
                <a:lnTo>
                  <a:pt x="1595184" y="2883128"/>
                </a:lnTo>
                <a:lnTo>
                  <a:pt x="1613779" y="2928022"/>
                </a:lnTo>
                <a:lnTo>
                  <a:pt x="1631150" y="2973411"/>
                </a:lnTo>
                <a:lnTo>
                  <a:pt x="1647287" y="3019275"/>
                </a:lnTo>
                <a:lnTo>
                  <a:pt x="1662182" y="3065593"/>
                </a:lnTo>
                <a:lnTo>
                  <a:pt x="1675827" y="3112344"/>
                </a:lnTo>
                <a:lnTo>
                  <a:pt x="1688213" y="3159509"/>
                </a:lnTo>
                <a:lnTo>
                  <a:pt x="1699331" y="3207065"/>
                </a:lnTo>
                <a:lnTo>
                  <a:pt x="1709173" y="3254992"/>
                </a:lnTo>
                <a:lnTo>
                  <a:pt x="1717731" y="3303271"/>
                </a:lnTo>
                <a:lnTo>
                  <a:pt x="1724995" y="3351880"/>
                </a:lnTo>
                <a:lnTo>
                  <a:pt x="1730958" y="3400799"/>
                </a:lnTo>
                <a:lnTo>
                  <a:pt x="1735611" y="3450006"/>
                </a:lnTo>
                <a:lnTo>
                  <a:pt x="1738945" y="3499482"/>
                </a:lnTo>
                <a:lnTo>
                  <a:pt x="1740951" y="3549206"/>
                </a:lnTo>
                <a:lnTo>
                  <a:pt x="1741622" y="3599157"/>
                </a:lnTo>
                <a:lnTo>
                  <a:pt x="1741470" y="3622558"/>
                </a:lnTo>
                <a:lnTo>
                  <a:pt x="1741018" y="3645908"/>
                </a:lnTo>
                <a:lnTo>
                  <a:pt x="1740275" y="3669210"/>
                </a:lnTo>
                <a:lnTo>
                  <a:pt x="1739245" y="3692463"/>
                </a:lnTo>
                <a:lnTo>
                  <a:pt x="3528719" y="3692463"/>
                </a:lnTo>
                <a:lnTo>
                  <a:pt x="3529237" y="3669168"/>
                </a:lnTo>
                <a:lnTo>
                  <a:pt x="3529611" y="3645853"/>
                </a:lnTo>
                <a:lnTo>
                  <a:pt x="3529836" y="3622558"/>
                </a:lnTo>
                <a:lnTo>
                  <a:pt x="3529913" y="3599157"/>
                </a:lnTo>
                <a:lnTo>
                  <a:pt x="3529573" y="3548974"/>
                </a:lnTo>
                <a:lnTo>
                  <a:pt x="3528554" y="3498895"/>
                </a:lnTo>
                <a:lnTo>
                  <a:pt x="3526856" y="3448923"/>
                </a:lnTo>
                <a:lnTo>
                  <a:pt x="3524480" y="3399061"/>
                </a:lnTo>
                <a:lnTo>
                  <a:pt x="3521427" y="3349311"/>
                </a:lnTo>
                <a:lnTo>
                  <a:pt x="3517697" y="3299678"/>
                </a:lnTo>
                <a:lnTo>
                  <a:pt x="3513292" y="3250165"/>
                </a:lnTo>
                <a:lnTo>
                  <a:pt x="3508210" y="3200774"/>
                </a:lnTo>
                <a:lnTo>
                  <a:pt x="3502454" y="3151510"/>
                </a:lnTo>
                <a:lnTo>
                  <a:pt x="3496024" y="3102374"/>
                </a:lnTo>
                <a:lnTo>
                  <a:pt x="3488921" y="3053372"/>
                </a:lnTo>
                <a:lnTo>
                  <a:pt x="3481144" y="3004504"/>
                </a:lnTo>
                <a:lnTo>
                  <a:pt x="3472696" y="2955776"/>
                </a:lnTo>
                <a:lnTo>
                  <a:pt x="3463576" y="2907190"/>
                </a:lnTo>
                <a:lnTo>
                  <a:pt x="3453785" y="2858749"/>
                </a:lnTo>
                <a:lnTo>
                  <a:pt x="3443325" y="2810457"/>
                </a:lnTo>
                <a:lnTo>
                  <a:pt x="3432194" y="2762316"/>
                </a:lnTo>
                <a:lnTo>
                  <a:pt x="3420395" y="2714330"/>
                </a:lnTo>
                <a:lnTo>
                  <a:pt x="3407927" y="2666503"/>
                </a:lnTo>
                <a:lnTo>
                  <a:pt x="3394792" y="2618837"/>
                </a:lnTo>
                <a:lnTo>
                  <a:pt x="3380990" y="2571336"/>
                </a:lnTo>
                <a:lnTo>
                  <a:pt x="3366522" y="2524002"/>
                </a:lnTo>
                <a:lnTo>
                  <a:pt x="3351388" y="2476840"/>
                </a:lnTo>
                <a:lnTo>
                  <a:pt x="3335590" y="2429852"/>
                </a:lnTo>
                <a:lnTo>
                  <a:pt x="3319127" y="2383042"/>
                </a:lnTo>
                <a:lnTo>
                  <a:pt x="3302000" y="2336412"/>
                </a:lnTo>
                <a:lnTo>
                  <a:pt x="3284210" y="2289966"/>
                </a:lnTo>
                <a:lnTo>
                  <a:pt x="3265758" y="2243708"/>
                </a:lnTo>
                <a:lnTo>
                  <a:pt x="3246644" y="2197639"/>
                </a:lnTo>
                <a:lnTo>
                  <a:pt x="3226173" y="2150179"/>
                </a:lnTo>
                <a:lnTo>
                  <a:pt x="3205060" y="2103083"/>
                </a:lnTo>
                <a:lnTo>
                  <a:pt x="3183310" y="2056355"/>
                </a:lnTo>
                <a:lnTo>
                  <a:pt x="3160924" y="2009998"/>
                </a:lnTo>
                <a:lnTo>
                  <a:pt x="3137904" y="1964014"/>
                </a:lnTo>
                <a:lnTo>
                  <a:pt x="3114252" y="1918408"/>
                </a:lnTo>
                <a:lnTo>
                  <a:pt x="3089970" y="1873183"/>
                </a:lnTo>
                <a:lnTo>
                  <a:pt x="3065061" y="1828342"/>
                </a:lnTo>
                <a:lnTo>
                  <a:pt x="3039528" y="1783888"/>
                </a:lnTo>
                <a:lnTo>
                  <a:pt x="3013371" y="1739825"/>
                </a:lnTo>
                <a:lnTo>
                  <a:pt x="2986593" y="1696155"/>
                </a:lnTo>
                <a:lnTo>
                  <a:pt x="2959198" y="1652882"/>
                </a:lnTo>
                <a:lnTo>
                  <a:pt x="2931185" y="1610010"/>
                </a:lnTo>
                <a:lnTo>
                  <a:pt x="2902559" y="1567541"/>
                </a:lnTo>
                <a:lnTo>
                  <a:pt x="2873320" y="1525479"/>
                </a:lnTo>
                <a:lnTo>
                  <a:pt x="2843472" y="1483827"/>
                </a:lnTo>
                <a:lnTo>
                  <a:pt x="2813017" y="1442588"/>
                </a:lnTo>
                <a:lnTo>
                  <a:pt x="2781956" y="1401766"/>
                </a:lnTo>
                <a:lnTo>
                  <a:pt x="2750291" y="1361364"/>
                </a:lnTo>
                <a:lnTo>
                  <a:pt x="2718026" y="1321385"/>
                </a:lnTo>
                <a:lnTo>
                  <a:pt x="2685162" y="1281832"/>
                </a:lnTo>
                <a:lnTo>
                  <a:pt x="2651701" y="1242709"/>
                </a:lnTo>
                <a:lnTo>
                  <a:pt x="2617646" y="1204019"/>
                </a:lnTo>
                <a:lnTo>
                  <a:pt x="2582999" y="1165765"/>
                </a:lnTo>
                <a:lnTo>
                  <a:pt x="2547762" y="1127951"/>
                </a:lnTo>
                <a:lnTo>
                  <a:pt x="2511937" y="1090579"/>
                </a:lnTo>
                <a:lnTo>
                  <a:pt x="2475526" y="1053653"/>
                </a:lnTo>
                <a:lnTo>
                  <a:pt x="2438601" y="1017243"/>
                </a:lnTo>
                <a:lnTo>
                  <a:pt x="2401229" y="981418"/>
                </a:lnTo>
                <a:lnTo>
                  <a:pt x="2363414" y="946180"/>
                </a:lnTo>
                <a:lnTo>
                  <a:pt x="2325161" y="911533"/>
                </a:lnTo>
                <a:lnTo>
                  <a:pt x="2286470" y="877478"/>
                </a:lnTo>
                <a:lnTo>
                  <a:pt x="2247347" y="844017"/>
                </a:lnTo>
                <a:lnTo>
                  <a:pt x="2207795" y="811153"/>
                </a:lnTo>
                <a:lnTo>
                  <a:pt x="2167816" y="778888"/>
                </a:lnTo>
                <a:lnTo>
                  <a:pt x="2127413" y="747224"/>
                </a:lnTo>
                <a:lnTo>
                  <a:pt x="2086591" y="716163"/>
                </a:lnTo>
                <a:lnTo>
                  <a:pt x="2045353" y="685707"/>
                </a:lnTo>
                <a:lnTo>
                  <a:pt x="2003701" y="655859"/>
                </a:lnTo>
                <a:lnTo>
                  <a:pt x="1961639" y="626621"/>
                </a:lnTo>
                <a:lnTo>
                  <a:pt x="1919170" y="597994"/>
                </a:lnTo>
                <a:lnTo>
                  <a:pt x="1876297" y="569982"/>
                </a:lnTo>
                <a:lnTo>
                  <a:pt x="1833025" y="542586"/>
                </a:lnTo>
                <a:lnTo>
                  <a:pt x="1789355" y="515809"/>
                </a:lnTo>
                <a:lnTo>
                  <a:pt x="1745291" y="489652"/>
                </a:lnTo>
                <a:lnTo>
                  <a:pt x="1700837" y="464118"/>
                </a:lnTo>
                <a:lnTo>
                  <a:pt x="1655996" y="439209"/>
                </a:lnTo>
                <a:lnTo>
                  <a:pt x="1610771" y="414928"/>
                </a:lnTo>
                <a:lnTo>
                  <a:pt x="1565165" y="391276"/>
                </a:lnTo>
                <a:lnTo>
                  <a:pt x="1519182" y="368256"/>
                </a:lnTo>
                <a:lnTo>
                  <a:pt x="1472825" y="345869"/>
                </a:lnTo>
                <a:lnTo>
                  <a:pt x="1426096" y="324119"/>
                </a:lnTo>
                <a:lnTo>
                  <a:pt x="1379000" y="303007"/>
                </a:lnTo>
                <a:lnTo>
                  <a:pt x="1331540" y="282535"/>
                </a:lnTo>
                <a:lnTo>
                  <a:pt x="1284438" y="263002"/>
                </a:lnTo>
                <a:lnTo>
                  <a:pt x="1237137" y="244160"/>
                </a:lnTo>
                <a:lnTo>
                  <a:pt x="1189640" y="226011"/>
                </a:lnTo>
                <a:lnTo>
                  <a:pt x="1141951" y="208556"/>
                </a:lnTo>
                <a:lnTo>
                  <a:pt x="1094073" y="191795"/>
                </a:lnTo>
                <a:lnTo>
                  <a:pt x="1046010" y="175729"/>
                </a:lnTo>
                <a:lnTo>
                  <a:pt x="997765" y="160358"/>
                </a:lnTo>
                <a:lnTo>
                  <a:pt x="949342" y="145683"/>
                </a:lnTo>
                <a:lnTo>
                  <a:pt x="900744" y="131705"/>
                </a:lnTo>
                <a:lnTo>
                  <a:pt x="851974" y="118425"/>
                </a:lnTo>
                <a:lnTo>
                  <a:pt x="803037" y="105842"/>
                </a:lnTo>
                <a:lnTo>
                  <a:pt x="753934" y="93959"/>
                </a:lnTo>
                <a:lnTo>
                  <a:pt x="704671" y="82774"/>
                </a:lnTo>
                <a:lnTo>
                  <a:pt x="655250" y="72290"/>
                </a:lnTo>
                <a:lnTo>
                  <a:pt x="605675" y="62507"/>
                </a:lnTo>
                <a:lnTo>
                  <a:pt x="555949" y="53425"/>
                </a:lnTo>
                <a:lnTo>
                  <a:pt x="506076" y="45044"/>
                </a:lnTo>
                <a:lnTo>
                  <a:pt x="456059" y="37367"/>
                </a:lnTo>
                <a:lnTo>
                  <a:pt x="405901" y="30393"/>
                </a:lnTo>
                <a:lnTo>
                  <a:pt x="355606" y="24123"/>
                </a:lnTo>
                <a:lnTo>
                  <a:pt x="305178" y="18557"/>
                </a:lnTo>
                <a:lnTo>
                  <a:pt x="254620" y="13697"/>
                </a:lnTo>
                <a:lnTo>
                  <a:pt x="203936" y="9543"/>
                </a:lnTo>
                <a:lnTo>
                  <a:pt x="153128" y="6096"/>
                </a:lnTo>
                <a:lnTo>
                  <a:pt x="102200" y="3355"/>
                </a:lnTo>
                <a:lnTo>
                  <a:pt x="51156" y="1323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790013" y="6575785"/>
            <a:ext cx="3522979" cy="3366135"/>
          </a:xfrm>
          <a:custGeom>
            <a:avLst/>
            <a:gdLst/>
            <a:ahLst/>
            <a:cxnLst/>
            <a:rect l="l" t="t" r="r" b="b"/>
            <a:pathLst>
              <a:path w="3522980" h="3366134">
                <a:moveTo>
                  <a:pt x="3522479" y="0"/>
                </a:moveTo>
                <a:lnTo>
                  <a:pt x="1726753" y="0"/>
                </a:lnTo>
                <a:lnTo>
                  <a:pt x="1719772" y="49280"/>
                </a:lnTo>
                <a:lnTo>
                  <a:pt x="1711465" y="98228"/>
                </a:lnTo>
                <a:lnTo>
                  <a:pt x="1701841" y="146823"/>
                </a:lnTo>
                <a:lnTo>
                  <a:pt x="1690908" y="195043"/>
                </a:lnTo>
                <a:lnTo>
                  <a:pt x="1678676" y="242866"/>
                </a:lnTo>
                <a:lnTo>
                  <a:pt x="1665153" y="290272"/>
                </a:lnTo>
                <a:lnTo>
                  <a:pt x="1650348" y="337238"/>
                </a:lnTo>
                <a:lnTo>
                  <a:pt x="1634270" y="383744"/>
                </a:lnTo>
                <a:lnTo>
                  <a:pt x="1616927" y="429768"/>
                </a:lnTo>
                <a:lnTo>
                  <a:pt x="1598329" y="475288"/>
                </a:lnTo>
                <a:lnTo>
                  <a:pt x="1578483" y="520284"/>
                </a:lnTo>
                <a:lnTo>
                  <a:pt x="1557400" y="564734"/>
                </a:lnTo>
                <a:lnTo>
                  <a:pt x="1535087" y="608616"/>
                </a:lnTo>
                <a:lnTo>
                  <a:pt x="1511554" y="651909"/>
                </a:lnTo>
                <a:lnTo>
                  <a:pt x="1486808" y="694592"/>
                </a:lnTo>
                <a:lnTo>
                  <a:pt x="1460860" y="736643"/>
                </a:lnTo>
                <a:lnTo>
                  <a:pt x="1433718" y="778042"/>
                </a:lnTo>
                <a:lnTo>
                  <a:pt x="1405390" y="818765"/>
                </a:lnTo>
                <a:lnTo>
                  <a:pt x="1375885" y="858793"/>
                </a:lnTo>
                <a:lnTo>
                  <a:pt x="1345213" y="898104"/>
                </a:lnTo>
                <a:lnTo>
                  <a:pt x="1313382" y="936677"/>
                </a:lnTo>
                <a:lnTo>
                  <a:pt x="1280400" y="974489"/>
                </a:lnTo>
                <a:lnTo>
                  <a:pt x="1246276" y="1011520"/>
                </a:lnTo>
                <a:lnTo>
                  <a:pt x="1211020" y="1047748"/>
                </a:lnTo>
                <a:lnTo>
                  <a:pt x="1174423" y="1083352"/>
                </a:lnTo>
                <a:lnTo>
                  <a:pt x="1137008" y="1117800"/>
                </a:lnTo>
                <a:lnTo>
                  <a:pt x="1098795" y="1151084"/>
                </a:lnTo>
                <a:lnTo>
                  <a:pt x="1059809" y="1183193"/>
                </a:lnTo>
                <a:lnTo>
                  <a:pt x="1020070" y="1214120"/>
                </a:lnTo>
                <a:lnTo>
                  <a:pt x="979600" y="1243854"/>
                </a:lnTo>
                <a:lnTo>
                  <a:pt x="938422" y="1272387"/>
                </a:lnTo>
                <a:lnTo>
                  <a:pt x="896557" y="1299710"/>
                </a:lnTo>
                <a:lnTo>
                  <a:pt x="854028" y="1325814"/>
                </a:lnTo>
                <a:lnTo>
                  <a:pt x="810857" y="1350690"/>
                </a:lnTo>
                <a:lnTo>
                  <a:pt x="767065" y="1374328"/>
                </a:lnTo>
                <a:lnTo>
                  <a:pt x="722675" y="1396720"/>
                </a:lnTo>
                <a:lnTo>
                  <a:pt x="677709" y="1417857"/>
                </a:lnTo>
                <a:lnTo>
                  <a:pt x="632188" y="1437730"/>
                </a:lnTo>
                <a:lnTo>
                  <a:pt x="586135" y="1456329"/>
                </a:lnTo>
                <a:lnTo>
                  <a:pt x="539572" y="1473646"/>
                </a:lnTo>
                <a:lnTo>
                  <a:pt x="492520" y="1489671"/>
                </a:lnTo>
                <a:lnTo>
                  <a:pt x="445003" y="1504395"/>
                </a:lnTo>
                <a:lnTo>
                  <a:pt x="397041" y="1517811"/>
                </a:lnTo>
                <a:lnTo>
                  <a:pt x="348657" y="1529907"/>
                </a:lnTo>
                <a:lnTo>
                  <a:pt x="299873" y="1540676"/>
                </a:lnTo>
                <a:lnTo>
                  <a:pt x="250711" y="1550109"/>
                </a:lnTo>
                <a:lnTo>
                  <a:pt x="201193" y="1558195"/>
                </a:lnTo>
                <a:lnTo>
                  <a:pt x="151340" y="1564927"/>
                </a:lnTo>
                <a:lnTo>
                  <a:pt x="101176" y="1570295"/>
                </a:lnTo>
                <a:lnTo>
                  <a:pt x="50722" y="1574291"/>
                </a:lnTo>
                <a:lnTo>
                  <a:pt x="0" y="1576904"/>
                </a:lnTo>
                <a:lnTo>
                  <a:pt x="0" y="3365907"/>
                </a:lnTo>
                <a:lnTo>
                  <a:pt x="51156" y="3364584"/>
                </a:lnTo>
                <a:lnTo>
                  <a:pt x="102200" y="3362552"/>
                </a:lnTo>
                <a:lnTo>
                  <a:pt x="153128" y="3359812"/>
                </a:lnTo>
                <a:lnTo>
                  <a:pt x="203936" y="3356364"/>
                </a:lnTo>
                <a:lnTo>
                  <a:pt x="254620" y="3352211"/>
                </a:lnTo>
                <a:lnTo>
                  <a:pt x="305178" y="3347351"/>
                </a:lnTo>
                <a:lnTo>
                  <a:pt x="355606" y="3341786"/>
                </a:lnTo>
                <a:lnTo>
                  <a:pt x="405901" y="3335516"/>
                </a:lnTo>
                <a:lnTo>
                  <a:pt x="456059" y="3328543"/>
                </a:lnTo>
                <a:lnTo>
                  <a:pt x="506076" y="3320866"/>
                </a:lnTo>
                <a:lnTo>
                  <a:pt x="555949" y="3312486"/>
                </a:lnTo>
                <a:lnTo>
                  <a:pt x="605675" y="3303405"/>
                </a:lnTo>
                <a:lnTo>
                  <a:pt x="655250" y="3293622"/>
                </a:lnTo>
                <a:lnTo>
                  <a:pt x="704671" y="3283138"/>
                </a:lnTo>
                <a:lnTo>
                  <a:pt x="753934" y="3271954"/>
                </a:lnTo>
                <a:lnTo>
                  <a:pt x="803037" y="3260071"/>
                </a:lnTo>
                <a:lnTo>
                  <a:pt x="851974" y="3247489"/>
                </a:lnTo>
                <a:lnTo>
                  <a:pt x="900744" y="3234209"/>
                </a:lnTo>
                <a:lnTo>
                  <a:pt x="949342" y="3220232"/>
                </a:lnTo>
                <a:lnTo>
                  <a:pt x="997765" y="3205558"/>
                </a:lnTo>
                <a:lnTo>
                  <a:pt x="1046010" y="3190187"/>
                </a:lnTo>
                <a:lnTo>
                  <a:pt x="1094073" y="3174121"/>
                </a:lnTo>
                <a:lnTo>
                  <a:pt x="1141951" y="3157361"/>
                </a:lnTo>
                <a:lnTo>
                  <a:pt x="1189640" y="3139906"/>
                </a:lnTo>
                <a:lnTo>
                  <a:pt x="1237137" y="3121757"/>
                </a:lnTo>
                <a:lnTo>
                  <a:pt x="1284438" y="3102916"/>
                </a:lnTo>
                <a:lnTo>
                  <a:pt x="1331540" y="3083382"/>
                </a:lnTo>
                <a:lnTo>
                  <a:pt x="1379000" y="3062909"/>
                </a:lnTo>
                <a:lnTo>
                  <a:pt x="1426096" y="3041796"/>
                </a:lnTo>
                <a:lnTo>
                  <a:pt x="1472825" y="3020045"/>
                </a:lnTo>
                <a:lnTo>
                  <a:pt x="1519182" y="2997658"/>
                </a:lnTo>
                <a:lnTo>
                  <a:pt x="1565165" y="2974637"/>
                </a:lnTo>
                <a:lnTo>
                  <a:pt x="1610771" y="2950984"/>
                </a:lnTo>
                <a:lnTo>
                  <a:pt x="1655996" y="2926702"/>
                </a:lnTo>
                <a:lnTo>
                  <a:pt x="1700837" y="2901793"/>
                </a:lnTo>
                <a:lnTo>
                  <a:pt x="1745291" y="2876258"/>
                </a:lnTo>
                <a:lnTo>
                  <a:pt x="1789355" y="2850101"/>
                </a:lnTo>
                <a:lnTo>
                  <a:pt x="1833025" y="2823323"/>
                </a:lnTo>
                <a:lnTo>
                  <a:pt x="1876297" y="2795927"/>
                </a:lnTo>
                <a:lnTo>
                  <a:pt x="1919170" y="2767914"/>
                </a:lnTo>
                <a:lnTo>
                  <a:pt x="1961639" y="2739287"/>
                </a:lnTo>
                <a:lnTo>
                  <a:pt x="2003701" y="2710049"/>
                </a:lnTo>
                <a:lnTo>
                  <a:pt x="2045353" y="2680200"/>
                </a:lnTo>
                <a:lnTo>
                  <a:pt x="2086591" y="2649745"/>
                </a:lnTo>
                <a:lnTo>
                  <a:pt x="2127413" y="2618683"/>
                </a:lnTo>
                <a:lnTo>
                  <a:pt x="2167816" y="2587019"/>
                </a:lnTo>
                <a:lnTo>
                  <a:pt x="2207795" y="2554754"/>
                </a:lnTo>
                <a:lnTo>
                  <a:pt x="2247347" y="2521890"/>
                </a:lnTo>
                <a:lnTo>
                  <a:pt x="2286470" y="2488429"/>
                </a:lnTo>
                <a:lnTo>
                  <a:pt x="2325161" y="2454374"/>
                </a:lnTo>
                <a:lnTo>
                  <a:pt x="2363414" y="2419727"/>
                </a:lnTo>
                <a:lnTo>
                  <a:pt x="2401229" y="2384489"/>
                </a:lnTo>
                <a:lnTo>
                  <a:pt x="2438601" y="2348664"/>
                </a:lnTo>
                <a:lnTo>
                  <a:pt x="2475526" y="2312254"/>
                </a:lnTo>
                <a:lnTo>
                  <a:pt x="2511937" y="2275327"/>
                </a:lnTo>
                <a:lnTo>
                  <a:pt x="2547762" y="2237954"/>
                </a:lnTo>
                <a:lnTo>
                  <a:pt x="2582999" y="2200139"/>
                </a:lnTo>
                <a:lnTo>
                  <a:pt x="2617646" y="2161885"/>
                </a:lnTo>
                <a:lnTo>
                  <a:pt x="2651701" y="2123194"/>
                </a:lnTo>
                <a:lnTo>
                  <a:pt x="2685162" y="2084071"/>
                </a:lnTo>
                <a:lnTo>
                  <a:pt x="2718026" y="2044518"/>
                </a:lnTo>
                <a:lnTo>
                  <a:pt x="2750291" y="2004538"/>
                </a:lnTo>
                <a:lnTo>
                  <a:pt x="2781956" y="1964136"/>
                </a:lnTo>
                <a:lnTo>
                  <a:pt x="2813017" y="1923314"/>
                </a:lnTo>
                <a:lnTo>
                  <a:pt x="2843472" y="1882075"/>
                </a:lnTo>
                <a:lnTo>
                  <a:pt x="2873320" y="1840423"/>
                </a:lnTo>
                <a:lnTo>
                  <a:pt x="2902559" y="1798361"/>
                </a:lnTo>
                <a:lnTo>
                  <a:pt x="2931185" y="1755892"/>
                </a:lnTo>
                <a:lnTo>
                  <a:pt x="2959198" y="1713020"/>
                </a:lnTo>
                <a:lnTo>
                  <a:pt x="2986593" y="1669747"/>
                </a:lnTo>
                <a:lnTo>
                  <a:pt x="3013371" y="1626077"/>
                </a:lnTo>
                <a:lnTo>
                  <a:pt x="3039528" y="1582013"/>
                </a:lnTo>
                <a:lnTo>
                  <a:pt x="3065061" y="1537559"/>
                </a:lnTo>
                <a:lnTo>
                  <a:pt x="3089970" y="1492718"/>
                </a:lnTo>
                <a:lnTo>
                  <a:pt x="3114252" y="1447492"/>
                </a:lnTo>
                <a:lnTo>
                  <a:pt x="3137904" y="1401886"/>
                </a:lnTo>
                <a:lnTo>
                  <a:pt x="3160924" y="1355902"/>
                </a:lnTo>
                <a:lnTo>
                  <a:pt x="3183310" y="1309544"/>
                </a:lnTo>
                <a:lnTo>
                  <a:pt x="3205060" y="1262815"/>
                </a:lnTo>
                <a:lnTo>
                  <a:pt x="3226173" y="1215718"/>
                </a:lnTo>
                <a:lnTo>
                  <a:pt x="3246644" y="1168257"/>
                </a:lnTo>
                <a:lnTo>
                  <a:pt x="3266019" y="1121548"/>
                </a:lnTo>
                <a:lnTo>
                  <a:pt x="3284714" y="1074644"/>
                </a:lnTo>
                <a:lnTo>
                  <a:pt x="3302727" y="1027546"/>
                </a:lnTo>
                <a:lnTo>
                  <a:pt x="3320058" y="980260"/>
                </a:lnTo>
                <a:lnTo>
                  <a:pt x="3336707" y="932788"/>
                </a:lnTo>
                <a:lnTo>
                  <a:pt x="3352672" y="885134"/>
                </a:lnTo>
                <a:lnTo>
                  <a:pt x="3367954" y="837301"/>
                </a:lnTo>
                <a:lnTo>
                  <a:pt x="3382550" y="789292"/>
                </a:lnTo>
                <a:lnTo>
                  <a:pt x="3396462" y="741110"/>
                </a:lnTo>
                <a:lnTo>
                  <a:pt x="3409688" y="692760"/>
                </a:lnTo>
                <a:lnTo>
                  <a:pt x="3422227" y="644244"/>
                </a:lnTo>
                <a:lnTo>
                  <a:pt x="3434079" y="595566"/>
                </a:lnTo>
                <a:lnTo>
                  <a:pt x="3445244" y="546730"/>
                </a:lnTo>
                <a:lnTo>
                  <a:pt x="3455720" y="497737"/>
                </a:lnTo>
                <a:lnTo>
                  <a:pt x="3465507" y="448593"/>
                </a:lnTo>
                <a:lnTo>
                  <a:pt x="3474605" y="399299"/>
                </a:lnTo>
                <a:lnTo>
                  <a:pt x="3483012" y="349861"/>
                </a:lnTo>
                <a:lnTo>
                  <a:pt x="3490728" y="300280"/>
                </a:lnTo>
                <a:lnTo>
                  <a:pt x="3497752" y="250560"/>
                </a:lnTo>
                <a:lnTo>
                  <a:pt x="3504085" y="200705"/>
                </a:lnTo>
                <a:lnTo>
                  <a:pt x="3509724" y="150719"/>
                </a:lnTo>
                <a:lnTo>
                  <a:pt x="3514670" y="100603"/>
                </a:lnTo>
                <a:lnTo>
                  <a:pt x="3518922" y="50362"/>
                </a:lnTo>
                <a:lnTo>
                  <a:pt x="3522479" y="0"/>
                </a:lnTo>
                <a:close/>
              </a:path>
            </a:pathLst>
          </a:custGeom>
          <a:solidFill>
            <a:srgbClr val="66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127563" y="6575785"/>
            <a:ext cx="3522979" cy="3366135"/>
          </a:xfrm>
          <a:custGeom>
            <a:avLst/>
            <a:gdLst/>
            <a:ahLst/>
            <a:cxnLst/>
            <a:rect l="l" t="t" r="r" b="b"/>
            <a:pathLst>
              <a:path w="3522979" h="3366134">
                <a:moveTo>
                  <a:pt x="1795725" y="0"/>
                </a:moveTo>
                <a:lnTo>
                  <a:pt x="0" y="0"/>
                </a:lnTo>
                <a:lnTo>
                  <a:pt x="3556" y="50362"/>
                </a:lnTo>
                <a:lnTo>
                  <a:pt x="7808" y="100603"/>
                </a:lnTo>
                <a:lnTo>
                  <a:pt x="12755" y="150719"/>
                </a:lnTo>
                <a:lnTo>
                  <a:pt x="18394" y="200705"/>
                </a:lnTo>
                <a:lnTo>
                  <a:pt x="24727" y="250560"/>
                </a:lnTo>
                <a:lnTo>
                  <a:pt x="31752" y="300280"/>
                </a:lnTo>
                <a:lnTo>
                  <a:pt x="39468" y="349861"/>
                </a:lnTo>
                <a:lnTo>
                  <a:pt x="47876" y="399299"/>
                </a:lnTo>
                <a:lnTo>
                  <a:pt x="56974" y="448593"/>
                </a:lnTo>
                <a:lnTo>
                  <a:pt x="66761" y="497737"/>
                </a:lnTo>
                <a:lnTo>
                  <a:pt x="77238" y="546730"/>
                </a:lnTo>
                <a:lnTo>
                  <a:pt x="88403" y="595566"/>
                </a:lnTo>
                <a:lnTo>
                  <a:pt x="100255" y="644244"/>
                </a:lnTo>
                <a:lnTo>
                  <a:pt x="112795" y="692760"/>
                </a:lnTo>
                <a:lnTo>
                  <a:pt x="126021" y="741110"/>
                </a:lnTo>
                <a:lnTo>
                  <a:pt x="139932" y="789292"/>
                </a:lnTo>
                <a:lnTo>
                  <a:pt x="154529" y="837301"/>
                </a:lnTo>
                <a:lnTo>
                  <a:pt x="169810" y="885134"/>
                </a:lnTo>
                <a:lnTo>
                  <a:pt x="185775" y="932788"/>
                </a:lnTo>
                <a:lnTo>
                  <a:pt x="202424" y="980260"/>
                </a:lnTo>
                <a:lnTo>
                  <a:pt x="219754" y="1027546"/>
                </a:lnTo>
                <a:lnTo>
                  <a:pt x="237766" y="1074644"/>
                </a:lnTo>
                <a:lnTo>
                  <a:pt x="256460" y="1121548"/>
                </a:lnTo>
                <a:lnTo>
                  <a:pt x="275834" y="1168257"/>
                </a:lnTo>
                <a:lnTo>
                  <a:pt x="296307" y="1215718"/>
                </a:lnTo>
                <a:lnTo>
                  <a:pt x="317420" y="1262815"/>
                </a:lnTo>
                <a:lnTo>
                  <a:pt x="339171" y="1309544"/>
                </a:lnTo>
                <a:lnTo>
                  <a:pt x="361558" y="1355902"/>
                </a:lnTo>
                <a:lnTo>
                  <a:pt x="384579" y="1401886"/>
                </a:lnTo>
                <a:lnTo>
                  <a:pt x="408232" y="1447492"/>
                </a:lnTo>
                <a:lnTo>
                  <a:pt x="432514" y="1492718"/>
                </a:lnTo>
                <a:lnTo>
                  <a:pt x="457423" y="1537559"/>
                </a:lnTo>
                <a:lnTo>
                  <a:pt x="482958" y="1582013"/>
                </a:lnTo>
                <a:lnTo>
                  <a:pt x="509115" y="1626077"/>
                </a:lnTo>
                <a:lnTo>
                  <a:pt x="535893" y="1669747"/>
                </a:lnTo>
                <a:lnTo>
                  <a:pt x="563289" y="1713020"/>
                </a:lnTo>
                <a:lnTo>
                  <a:pt x="591302" y="1755892"/>
                </a:lnTo>
                <a:lnTo>
                  <a:pt x="619929" y="1798361"/>
                </a:lnTo>
                <a:lnTo>
                  <a:pt x="649167" y="1840423"/>
                </a:lnTo>
                <a:lnTo>
                  <a:pt x="679016" y="1882075"/>
                </a:lnTo>
                <a:lnTo>
                  <a:pt x="709471" y="1923314"/>
                </a:lnTo>
                <a:lnTo>
                  <a:pt x="740533" y="1964136"/>
                </a:lnTo>
                <a:lnTo>
                  <a:pt x="772197" y="2004538"/>
                </a:lnTo>
                <a:lnTo>
                  <a:pt x="804462" y="2044518"/>
                </a:lnTo>
                <a:lnTo>
                  <a:pt x="837326" y="2084071"/>
                </a:lnTo>
                <a:lnTo>
                  <a:pt x="870787" y="2123194"/>
                </a:lnTo>
                <a:lnTo>
                  <a:pt x="904842" y="2161885"/>
                </a:lnTo>
                <a:lnTo>
                  <a:pt x="939489" y="2200139"/>
                </a:lnTo>
                <a:lnTo>
                  <a:pt x="974727" y="2237954"/>
                </a:lnTo>
                <a:lnTo>
                  <a:pt x="1010552" y="2275327"/>
                </a:lnTo>
                <a:lnTo>
                  <a:pt x="1046962" y="2312254"/>
                </a:lnTo>
                <a:lnTo>
                  <a:pt x="1083888" y="2348664"/>
                </a:lnTo>
                <a:lnTo>
                  <a:pt x="1121260" y="2384489"/>
                </a:lnTo>
                <a:lnTo>
                  <a:pt x="1159074" y="2419727"/>
                </a:lnTo>
                <a:lnTo>
                  <a:pt x="1197328" y="2454374"/>
                </a:lnTo>
                <a:lnTo>
                  <a:pt x="1236018" y="2488429"/>
                </a:lnTo>
                <a:lnTo>
                  <a:pt x="1275141" y="2521890"/>
                </a:lnTo>
                <a:lnTo>
                  <a:pt x="1314694" y="2554754"/>
                </a:lnTo>
                <a:lnTo>
                  <a:pt x="1354673" y="2587019"/>
                </a:lnTo>
                <a:lnTo>
                  <a:pt x="1395075" y="2618683"/>
                </a:lnTo>
                <a:lnTo>
                  <a:pt x="1435897" y="2649745"/>
                </a:lnTo>
                <a:lnTo>
                  <a:pt x="1477136" y="2680200"/>
                </a:lnTo>
                <a:lnTo>
                  <a:pt x="1518788" y="2710049"/>
                </a:lnTo>
                <a:lnTo>
                  <a:pt x="1560850" y="2739287"/>
                </a:lnTo>
                <a:lnTo>
                  <a:pt x="1603319" y="2767914"/>
                </a:lnTo>
                <a:lnTo>
                  <a:pt x="1646191" y="2795927"/>
                </a:lnTo>
                <a:lnTo>
                  <a:pt x="1689464" y="2823323"/>
                </a:lnTo>
                <a:lnTo>
                  <a:pt x="1733134" y="2850101"/>
                </a:lnTo>
                <a:lnTo>
                  <a:pt x="1777197" y="2876258"/>
                </a:lnTo>
                <a:lnTo>
                  <a:pt x="1821651" y="2901793"/>
                </a:lnTo>
                <a:lnTo>
                  <a:pt x="1866492" y="2926702"/>
                </a:lnTo>
                <a:lnTo>
                  <a:pt x="1911718" y="2950984"/>
                </a:lnTo>
                <a:lnTo>
                  <a:pt x="1957323" y="2974637"/>
                </a:lnTo>
                <a:lnTo>
                  <a:pt x="2003307" y="2997658"/>
                </a:lnTo>
                <a:lnTo>
                  <a:pt x="2049664" y="3020045"/>
                </a:lnTo>
                <a:lnTo>
                  <a:pt x="2096392" y="3041796"/>
                </a:lnTo>
                <a:lnTo>
                  <a:pt x="2143488" y="3062909"/>
                </a:lnTo>
                <a:lnTo>
                  <a:pt x="2190948" y="3083382"/>
                </a:lnTo>
                <a:lnTo>
                  <a:pt x="2238051" y="3102916"/>
                </a:lnTo>
                <a:lnTo>
                  <a:pt x="2285352" y="3121757"/>
                </a:lnTo>
                <a:lnTo>
                  <a:pt x="2332849" y="3139906"/>
                </a:lnTo>
                <a:lnTo>
                  <a:pt x="2380538" y="3157361"/>
                </a:lnTo>
                <a:lnTo>
                  <a:pt x="2428416" y="3174121"/>
                </a:lnTo>
                <a:lnTo>
                  <a:pt x="2476479" y="3190187"/>
                </a:lnTo>
                <a:lnTo>
                  <a:pt x="2524723" y="3205558"/>
                </a:lnTo>
                <a:lnTo>
                  <a:pt x="2573147" y="3220232"/>
                </a:lnTo>
                <a:lnTo>
                  <a:pt x="2621745" y="3234209"/>
                </a:lnTo>
                <a:lnTo>
                  <a:pt x="2670514" y="3247489"/>
                </a:lnTo>
                <a:lnTo>
                  <a:pt x="2719452" y="3260071"/>
                </a:lnTo>
                <a:lnTo>
                  <a:pt x="2768554" y="3271954"/>
                </a:lnTo>
                <a:lnTo>
                  <a:pt x="2817818" y="3283138"/>
                </a:lnTo>
                <a:lnTo>
                  <a:pt x="2867238" y="3293622"/>
                </a:lnTo>
                <a:lnTo>
                  <a:pt x="2916814" y="3303405"/>
                </a:lnTo>
                <a:lnTo>
                  <a:pt x="2966540" y="3312486"/>
                </a:lnTo>
                <a:lnTo>
                  <a:pt x="3016413" y="3320866"/>
                </a:lnTo>
                <a:lnTo>
                  <a:pt x="3066430" y="3328543"/>
                </a:lnTo>
                <a:lnTo>
                  <a:pt x="3116588" y="3335516"/>
                </a:lnTo>
                <a:lnTo>
                  <a:pt x="3166882" y="3341786"/>
                </a:lnTo>
                <a:lnTo>
                  <a:pt x="3217310" y="3347351"/>
                </a:lnTo>
                <a:lnTo>
                  <a:pt x="3267868" y="3352211"/>
                </a:lnTo>
                <a:lnTo>
                  <a:pt x="3318553" y="3356364"/>
                </a:lnTo>
                <a:lnTo>
                  <a:pt x="3369361" y="3359812"/>
                </a:lnTo>
                <a:lnTo>
                  <a:pt x="3420289" y="3362552"/>
                </a:lnTo>
                <a:lnTo>
                  <a:pt x="3471332" y="3364584"/>
                </a:lnTo>
                <a:lnTo>
                  <a:pt x="3522489" y="3365907"/>
                </a:lnTo>
                <a:lnTo>
                  <a:pt x="3522489" y="1576904"/>
                </a:lnTo>
                <a:lnTo>
                  <a:pt x="3471767" y="1574291"/>
                </a:lnTo>
                <a:lnTo>
                  <a:pt x="3421312" y="1570295"/>
                </a:lnTo>
                <a:lnTo>
                  <a:pt x="3371148" y="1564927"/>
                </a:lnTo>
                <a:lnTo>
                  <a:pt x="3321295" y="1558195"/>
                </a:lnTo>
                <a:lnTo>
                  <a:pt x="3271777" y="1550109"/>
                </a:lnTo>
                <a:lnTo>
                  <a:pt x="3222614" y="1540676"/>
                </a:lnTo>
                <a:lnTo>
                  <a:pt x="3173830" y="1529907"/>
                </a:lnTo>
                <a:lnTo>
                  <a:pt x="3125446" y="1517811"/>
                </a:lnTo>
                <a:lnTo>
                  <a:pt x="3077483" y="1504395"/>
                </a:lnTo>
                <a:lnTo>
                  <a:pt x="3029965" y="1489671"/>
                </a:lnTo>
                <a:lnTo>
                  <a:pt x="2982914" y="1473646"/>
                </a:lnTo>
                <a:lnTo>
                  <a:pt x="2936350" y="1456329"/>
                </a:lnTo>
                <a:lnTo>
                  <a:pt x="2890297" y="1437730"/>
                </a:lnTo>
                <a:lnTo>
                  <a:pt x="2844776" y="1417857"/>
                </a:lnTo>
                <a:lnTo>
                  <a:pt x="2799809" y="1396720"/>
                </a:lnTo>
                <a:lnTo>
                  <a:pt x="2755419" y="1374328"/>
                </a:lnTo>
                <a:lnTo>
                  <a:pt x="2711627" y="1350690"/>
                </a:lnTo>
                <a:lnTo>
                  <a:pt x="2668456" y="1325814"/>
                </a:lnTo>
                <a:lnTo>
                  <a:pt x="2625927" y="1299710"/>
                </a:lnTo>
                <a:lnTo>
                  <a:pt x="2584062" y="1272387"/>
                </a:lnTo>
                <a:lnTo>
                  <a:pt x="2542885" y="1243854"/>
                </a:lnTo>
                <a:lnTo>
                  <a:pt x="2502415" y="1214120"/>
                </a:lnTo>
                <a:lnTo>
                  <a:pt x="2462676" y="1183193"/>
                </a:lnTo>
                <a:lnTo>
                  <a:pt x="2423690" y="1151084"/>
                </a:lnTo>
                <a:lnTo>
                  <a:pt x="2385479" y="1117800"/>
                </a:lnTo>
                <a:lnTo>
                  <a:pt x="2348064" y="1083352"/>
                </a:lnTo>
                <a:lnTo>
                  <a:pt x="2311468" y="1047748"/>
                </a:lnTo>
                <a:lnTo>
                  <a:pt x="2276212" y="1011520"/>
                </a:lnTo>
                <a:lnTo>
                  <a:pt x="2242089" y="974489"/>
                </a:lnTo>
                <a:lnTo>
                  <a:pt x="2209107" y="936677"/>
                </a:lnTo>
                <a:lnTo>
                  <a:pt x="2177276" y="898104"/>
                </a:lnTo>
                <a:lnTo>
                  <a:pt x="2146603" y="858793"/>
                </a:lnTo>
                <a:lnTo>
                  <a:pt x="2117098" y="818765"/>
                </a:lnTo>
                <a:lnTo>
                  <a:pt x="2088771" y="778042"/>
                </a:lnTo>
                <a:lnTo>
                  <a:pt x="2061628" y="736643"/>
                </a:lnTo>
                <a:lnTo>
                  <a:pt x="2035680" y="694592"/>
                </a:lnTo>
                <a:lnTo>
                  <a:pt x="2010934" y="651909"/>
                </a:lnTo>
                <a:lnTo>
                  <a:pt x="1987401" y="608616"/>
                </a:lnTo>
                <a:lnTo>
                  <a:pt x="1965088" y="564734"/>
                </a:lnTo>
                <a:lnTo>
                  <a:pt x="1944004" y="520284"/>
                </a:lnTo>
                <a:lnTo>
                  <a:pt x="1924158" y="475288"/>
                </a:lnTo>
                <a:lnTo>
                  <a:pt x="1905559" y="429768"/>
                </a:lnTo>
                <a:lnTo>
                  <a:pt x="1888216" y="383744"/>
                </a:lnTo>
                <a:lnTo>
                  <a:pt x="1872137" y="337238"/>
                </a:lnTo>
                <a:lnTo>
                  <a:pt x="1857331" y="290272"/>
                </a:lnTo>
                <a:lnTo>
                  <a:pt x="1843807" y="242866"/>
                </a:lnTo>
                <a:lnTo>
                  <a:pt x="1831574" y="195043"/>
                </a:lnTo>
                <a:lnTo>
                  <a:pt x="1820641" y="146823"/>
                </a:lnTo>
                <a:lnTo>
                  <a:pt x="1811016" y="98228"/>
                </a:lnTo>
                <a:lnTo>
                  <a:pt x="1802707" y="49280"/>
                </a:lnTo>
                <a:lnTo>
                  <a:pt x="179572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151309" y="466540"/>
            <a:ext cx="2513012" cy="815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668" y="2761075"/>
            <a:ext cx="13096763" cy="357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2555" y="3366705"/>
            <a:ext cx="14558988" cy="4947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6135" y="10751022"/>
            <a:ext cx="676275" cy="268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0"/>
              </a:lnSpc>
            </a:pPr>
            <a:r>
              <a:rPr spc="15" dirty="0"/>
              <a:t>Page</a:t>
            </a:r>
            <a:r>
              <a:rPr spc="55" dirty="0"/>
              <a:t> </a:t>
            </a:r>
            <a:r>
              <a:rPr spc="-5" dirty="0"/>
              <a:t>#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infcwattsc@essex.ac.uk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audio" Target="../media/media3.m4a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5461432" y="8859696"/>
            <a:ext cx="4643120" cy="592455"/>
          </a:xfrm>
          <a:custGeom>
            <a:avLst/>
            <a:gdLst/>
            <a:ahLst/>
            <a:cxnLst/>
            <a:rect l="l" t="t" r="r" b="b"/>
            <a:pathLst>
              <a:path w="4643119" h="592454">
                <a:moveTo>
                  <a:pt x="0" y="0"/>
                </a:moveTo>
                <a:lnTo>
                  <a:pt x="46390" y="21649"/>
                </a:lnTo>
                <a:lnTo>
                  <a:pt x="92868" y="42883"/>
                </a:lnTo>
                <a:lnTo>
                  <a:pt x="139431" y="63701"/>
                </a:lnTo>
                <a:lnTo>
                  <a:pt x="186077" y="84104"/>
                </a:lnTo>
                <a:lnTo>
                  <a:pt x="232805" y="104093"/>
                </a:lnTo>
                <a:lnTo>
                  <a:pt x="279611" y="123669"/>
                </a:lnTo>
                <a:lnTo>
                  <a:pt x="326493" y="142832"/>
                </a:lnTo>
                <a:lnTo>
                  <a:pt x="373451" y="161584"/>
                </a:lnTo>
                <a:lnTo>
                  <a:pt x="420481" y="179925"/>
                </a:lnTo>
                <a:lnTo>
                  <a:pt x="467581" y="197855"/>
                </a:lnTo>
                <a:lnTo>
                  <a:pt x="514749" y="215376"/>
                </a:lnTo>
                <a:lnTo>
                  <a:pt x="561984" y="232488"/>
                </a:lnTo>
                <a:lnTo>
                  <a:pt x="609283" y="249192"/>
                </a:lnTo>
                <a:lnTo>
                  <a:pt x="656643" y="265489"/>
                </a:lnTo>
                <a:lnTo>
                  <a:pt x="704064" y="281379"/>
                </a:lnTo>
                <a:lnTo>
                  <a:pt x="751542" y="296864"/>
                </a:lnTo>
                <a:lnTo>
                  <a:pt x="799075" y="311944"/>
                </a:lnTo>
                <a:lnTo>
                  <a:pt x="846662" y="326619"/>
                </a:lnTo>
                <a:lnTo>
                  <a:pt x="894300" y="340892"/>
                </a:lnTo>
                <a:lnTo>
                  <a:pt x="941988" y="354761"/>
                </a:lnTo>
                <a:lnTo>
                  <a:pt x="989722" y="368229"/>
                </a:lnTo>
                <a:lnTo>
                  <a:pt x="1037502" y="381296"/>
                </a:lnTo>
                <a:lnTo>
                  <a:pt x="1085324" y="393962"/>
                </a:lnTo>
                <a:lnTo>
                  <a:pt x="1133187" y="406228"/>
                </a:lnTo>
                <a:lnTo>
                  <a:pt x="1181089" y="418096"/>
                </a:lnTo>
                <a:lnTo>
                  <a:pt x="1229027" y="429566"/>
                </a:lnTo>
                <a:lnTo>
                  <a:pt x="1276999" y="440638"/>
                </a:lnTo>
                <a:lnTo>
                  <a:pt x="1325004" y="451314"/>
                </a:lnTo>
                <a:lnTo>
                  <a:pt x="1373039" y="461594"/>
                </a:lnTo>
                <a:lnTo>
                  <a:pt x="1421102" y="471479"/>
                </a:lnTo>
                <a:lnTo>
                  <a:pt x="1469190" y="480970"/>
                </a:lnTo>
                <a:lnTo>
                  <a:pt x="1517303" y="490067"/>
                </a:lnTo>
                <a:lnTo>
                  <a:pt x="1565437" y="498772"/>
                </a:lnTo>
                <a:lnTo>
                  <a:pt x="1613590" y="507084"/>
                </a:lnTo>
                <a:lnTo>
                  <a:pt x="1661761" y="515005"/>
                </a:lnTo>
                <a:lnTo>
                  <a:pt x="1709948" y="522536"/>
                </a:lnTo>
                <a:lnTo>
                  <a:pt x="1758147" y="529677"/>
                </a:lnTo>
                <a:lnTo>
                  <a:pt x="1806358" y="536429"/>
                </a:lnTo>
                <a:lnTo>
                  <a:pt x="1854577" y="542793"/>
                </a:lnTo>
                <a:lnTo>
                  <a:pt x="1902803" y="548770"/>
                </a:lnTo>
                <a:lnTo>
                  <a:pt x="1951034" y="554360"/>
                </a:lnTo>
                <a:lnTo>
                  <a:pt x="1999268" y="559564"/>
                </a:lnTo>
                <a:lnTo>
                  <a:pt x="2047502" y="564382"/>
                </a:lnTo>
                <a:lnTo>
                  <a:pt x="2095734" y="568817"/>
                </a:lnTo>
                <a:lnTo>
                  <a:pt x="2143963" y="572868"/>
                </a:lnTo>
                <a:lnTo>
                  <a:pt x="2192185" y="576536"/>
                </a:lnTo>
                <a:lnTo>
                  <a:pt x="2240400" y="579821"/>
                </a:lnTo>
                <a:lnTo>
                  <a:pt x="2288604" y="582726"/>
                </a:lnTo>
                <a:lnTo>
                  <a:pt x="2336796" y="585250"/>
                </a:lnTo>
                <a:lnTo>
                  <a:pt x="2384974" y="587394"/>
                </a:lnTo>
                <a:lnTo>
                  <a:pt x="2433135" y="589159"/>
                </a:lnTo>
                <a:lnTo>
                  <a:pt x="2481278" y="590545"/>
                </a:lnTo>
                <a:lnTo>
                  <a:pt x="2529400" y="591555"/>
                </a:lnTo>
                <a:lnTo>
                  <a:pt x="2577499" y="592187"/>
                </a:lnTo>
                <a:lnTo>
                  <a:pt x="2625573" y="592443"/>
                </a:lnTo>
                <a:lnTo>
                  <a:pt x="2673620" y="592325"/>
                </a:lnTo>
                <a:lnTo>
                  <a:pt x="2721638" y="591831"/>
                </a:lnTo>
                <a:lnTo>
                  <a:pt x="2769625" y="590964"/>
                </a:lnTo>
                <a:lnTo>
                  <a:pt x="2817578" y="589724"/>
                </a:lnTo>
                <a:lnTo>
                  <a:pt x="2865495" y="588112"/>
                </a:lnTo>
                <a:lnTo>
                  <a:pt x="2913375" y="586128"/>
                </a:lnTo>
                <a:lnTo>
                  <a:pt x="2961215" y="583773"/>
                </a:lnTo>
                <a:lnTo>
                  <a:pt x="3009013" y="581049"/>
                </a:lnTo>
                <a:lnTo>
                  <a:pt x="3056767" y="577955"/>
                </a:lnTo>
                <a:lnTo>
                  <a:pt x="3104475" y="574494"/>
                </a:lnTo>
                <a:lnTo>
                  <a:pt x="3152134" y="570664"/>
                </a:lnTo>
                <a:lnTo>
                  <a:pt x="3199744" y="566467"/>
                </a:lnTo>
                <a:lnTo>
                  <a:pt x="3247300" y="561905"/>
                </a:lnTo>
                <a:lnTo>
                  <a:pt x="3294802" y="556977"/>
                </a:lnTo>
                <a:lnTo>
                  <a:pt x="3342248" y="551684"/>
                </a:lnTo>
                <a:lnTo>
                  <a:pt x="3389634" y="546028"/>
                </a:lnTo>
                <a:lnTo>
                  <a:pt x="3436959" y="540008"/>
                </a:lnTo>
                <a:lnTo>
                  <a:pt x="3484222" y="533626"/>
                </a:lnTo>
                <a:lnTo>
                  <a:pt x="3531419" y="526883"/>
                </a:lnTo>
                <a:lnTo>
                  <a:pt x="3578548" y="519779"/>
                </a:lnTo>
                <a:lnTo>
                  <a:pt x="3625609" y="512315"/>
                </a:lnTo>
                <a:lnTo>
                  <a:pt x="3672597" y="504491"/>
                </a:lnTo>
                <a:lnTo>
                  <a:pt x="3719512" y="496309"/>
                </a:lnTo>
                <a:lnTo>
                  <a:pt x="3766351" y="487769"/>
                </a:lnTo>
                <a:lnTo>
                  <a:pt x="3813113" y="478872"/>
                </a:lnTo>
                <a:lnTo>
                  <a:pt x="3859794" y="469619"/>
                </a:lnTo>
                <a:lnTo>
                  <a:pt x="3906393" y="460011"/>
                </a:lnTo>
                <a:lnTo>
                  <a:pt x="3952907" y="450047"/>
                </a:lnTo>
                <a:lnTo>
                  <a:pt x="3999336" y="439730"/>
                </a:lnTo>
                <a:lnTo>
                  <a:pt x="4045675" y="429060"/>
                </a:lnTo>
                <a:lnTo>
                  <a:pt x="4091924" y="418037"/>
                </a:lnTo>
                <a:lnTo>
                  <a:pt x="4138080" y="406663"/>
                </a:lnTo>
                <a:lnTo>
                  <a:pt x="4184142" y="394937"/>
                </a:lnTo>
                <a:lnTo>
                  <a:pt x="4230106" y="382862"/>
                </a:lnTo>
                <a:lnTo>
                  <a:pt x="4275971" y="370437"/>
                </a:lnTo>
                <a:lnTo>
                  <a:pt x="4321735" y="357663"/>
                </a:lnTo>
                <a:lnTo>
                  <a:pt x="4367396" y="344542"/>
                </a:lnTo>
                <a:lnTo>
                  <a:pt x="4412951" y="331073"/>
                </a:lnTo>
                <a:lnTo>
                  <a:pt x="4458398" y="317258"/>
                </a:lnTo>
                <a:lnTo>
                  <a:pt x="4503736" y="303098"/>
                </a:lnTo>
                <a:lnTo>
                  <a:pt x="4548962" y="288592"/>
                </a:lnTo>
                <a:lnTo>
                  <a:pt x="4594074" y="273743"/>
                </a:lnTo>
                <a:lnTo>
                  <a:pt x="4639070" y="258550"/>
                </a:lnTo>
                <a:lnTo>
                  <a:pt x="4642666" y="257305"/>
                </a:lnTo>
              </a:path>
            </a:pathLst>
          </a:custGeom>
          <a:ln w="20941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13037" y="0"/>
            <a:ext cx="3549015" cy="8860155"/>
          </a:xfrm>
          <a:custGeom>
            <a:avLst/>
            <a:gdLst/>
            <a:ahLst/>
            <a:cxnLst/>
            <a:rect l="l" t="t" r="r" b="b"/>
            <a:pathLst>
              <a:path w="3549015" h="8860155">
                <a:moveTo>
                  <a:pt x="932841" y="0"/>
                </a:moveTo>
                <a:lnTo>
                  <a:pt x="904074" y="46846"/>
                </a:lnTo>
                <a:lnTo>
                  <a:pt x="878203" y="89821"/>
                </a:lnTo>
                <a:lnTo>
                  <a:pt x="852640" y="133070"/>
                </a:lnTo>
                <a:lnTo>
                  <a:pt x="827388" y="176592"/>
                </a:lnTo>
                <a:lnTo>
                  <a:pt x="802450" y="220387"/>
                </a:lnTo>
                <a:lnTo>
                  <a:pt x="777826" y="264453"/>
                </a:lnTo>
                <a:lnTo>
                  <a:pt x="753521" y="308791"/>
                </a:lnTo>
                <a:lnTo>
                  <a:pt x="729534" y="353399"/>
                </a:lnTo>
                <a:lnTo>
                  <a:pt x="705869" y="398276"/>
                </a:lnTo>
                <a:lnTo>
                  <a:pt x="682528" y="443423"/>
                </a:lnTo>
                <a:lnTo>
                  <a:pt x="659513" y="488837"/>
                </a:lnTo>
                <a:lnTo>
                  <a:pt x="636826" y="534518"/>
                </a:lnTo>
                <a:lnTo>
                  <a:pt x="614468" y="580466"/>
                </a:lnTo>
                <a:lnTo>
                  <a:pt x="592443" y="626680"/>
                </a:lnTo>
                <a:lnTo>
                  <a:pt x="570793" y="673071"/>
                </a:lnTo>
                <a:lnTo>
                  <a:pt x="549560" y="719548"/>
                </a:lnTo>
                <a:lnTo>
                  <a:pt x="528742" y="766112"/>
                </a:lnTo>
                <a:lnTo>
                  <a:pt x="508339" y="812758"/>
                </a:lnTo>
                <a:lnTo>
                  <a:pt x="488350" y="859485"/>
                </a:lnTo>
                <a:lnTo>
                  <a:pt x="468774" y="906291"/>
                </a:lnTo>
                <a:lnTo>
                  <a:pt x="449610" y="953174"/>
                </a:lnTo>
                <a:lnTo>
                  <a:pt x="430859" y="1000131"/>
                </a:lnTo>
                <a:lnTo>
                  <a:pt x="412518" y="1047161"/>
                </a:lnTo>
                <a:lnTo>
                  <a:pt x="394588" y="1094261"/>
                </a:lnTo>
                <a:lnTo>
                  <a:pt x="377067" y="1141430"/>
                </a:lnTo>
                <a:lnTo>
                  <a:pt x="359955" y="1188664"/>
                </a:lnTo>
                <a:lnTo>
                  <a:pt x="343251" y="1235963"/>
                </a:lnTo>
                <a:lnTo>
                  <a:pt x="326954" y="1283324"/>
                </a:lnTo>
                <a:lnTo>
                  <a:pt x="311064" y="1330744"/>
                </a:lnTo>
                <a:lnTo>
                  <a:pt x="295579" y="1378222"/>
                </a:lnTo>
                <a:lnTo>
                  <a:pt x="280499" y="1425756"/>
                </a:lnTo>
                <a:lnTo>
                  <a:pt x="265824" y="1473343"/>
                </a:lnTo>
                <a:lnTo>
                  <a:pt x="251551" y="1520981"/>
                </a:lnTo>
                <a:lnTo>
                  <a:pt x="237682" y="1568668"/>
                </a:lnTo>
                <a:lnTo>
                  <a:pt x="224214" y="1616403"/>
                </a:lnTo>
                <a:lnTo>
                  <a:pt x="211147" y="1664182"/>
                </a:lnTo>
                <a:lnTo>
                  <a:pt x="198481" y="1712005"/>
                </a:lnTo>
                <a:lnTo>
                  <a:pt x="186214" y="1759868"/>
                </a:lnTo>
                <a:lnTo>
                  <a:pt x="174347" y="1807769"/>
                </a:lnTo>
                <a:lnTo>
                  <a:pt x="162877" y="1855707"/>
                </a:lnTo>
                <a:lnTo>
                  <a:pt x="151805" y="1903680"/>
                </a:lnTo>
                <a:lnTo>
                  <a:pt x="141129" y="1951685"/>
                </a:lnTo>
                <a:lnTo>
                  <a:pt x="130849" y="1999719"/>
                </a:lnTo>
                <a:lnTo>
                  <a:pt x="120964" y="2047782"/>
                </a:lnTo>
                <a:lnTo>
                  <a:pt x="111473" y="2095871"/>
                </a:lnTo>
                <a:lnTo>
                  <a:pt x="102376" y="2143983"/>
                </a:lnTo>
                <a:lnTo>
                  <a:pt x="93671" y="2192117"/>
                </a:lnTo>
                <a:lnTo>
                  <a:pt x="85359" y="2240271"/>
                </a:lnTo>
                <a:lnTo>
                  <a:pt x="77437" y="2288442"/>
                </a:lnTo>
                <a:lnTo>
                  <a:pt x="69907" y="2336628"/>
                </a:lnTo>
                <a:lnTo>
                  <a:pt x="62766" y="2384828"/>
                </a:lnTo>
                <a:lnTo>
                  <a:pt x="56013" y="2433038"/>
                </a:lnTo>
                <a:lnTo>
                  <a:pt x="49650" y="2481258"/>
                </a:lnTo>
                <a:lnTo>
                  <a:pt x="43673" y="2529484"/>
                </a:lnTo>
                <a:lnTo>
                  <a:pt x="38083" y="2577715"/>
                </a:lnTo>
                <a:lnTo>
                  <a:pt x="32879" y="2625948"/>
                </a:lnTo>
                <a:lnTo>
                  <a:pt x="28060" y="2674182"/>
                </a:lnTo>
                <a:lnTo>
                  <a:pt x="23626" y="2722414"/>
                </a:lnTo>
                <a:lnTo>
                  <a:pt x="19575" y="2770643"/>
                </a:lnTo>
                <a:lnTo>
                  <a:pt x="15907" y="2818866"/>
                </a:lnTo>
                <a:lnTo>
                  <a:pt x="12622" y="2867080"/>
                </a:lnTo>
                <a:lnTo>
                  <a:pt x="9717" y="2915285"/>
                </a:lnTo>
                <a:lnTo>
                  <a:pt x="7193" y="2963477"/>
                </a:lnTo>
                <a:lnTo>
                  <a:pt x="5049" y="3011655"/>
                </a:lnTo>
                <a:lnTo>
                  <a:pt x="3284" y="3059816"/>
                </a:lnTo>
                <a:lnTo>
                  <a:pt x="1897" y="3107959"/>
                </a:lnTo>
                <a:lnTo>
                  <a:pt x="888" y="3156081"/>
                </a:lnTo>
                <a:lnTo>
                  <a:pt x="256" y="3204180"/>
                </a:lnTo>
                <a:lnTo>
                  <a:pt x="0" y="3252254"/>
                </a:lnTo>
                <a:lnTo>
                  <a:pt x="118" y="3300301"/>
                </a:lnTo>
                <a:lnTo>
                  <a:pt x="612" y="3348319"/>
                </a:lnTo>
                <a:lnTo>
                  <a:pt x="1479" y="3396305"/>
                </a:lnTo>
                <a:lnTo>
                  <a:pt x="2719" y="3444258"/>
                </a:lnTo>
                <a:lnTo>
                  <a:pt x="4331" y="3492176"/>
                </a:lnTo>
                <a:lnTo>
                  <a:pt x="6315" y="3540055"/>
                </a:lnTo>
                <a:lnTo>
                  <a:pt x="8669" y="3587895"/>
                </a:lnTo>
                <a:lnTo>
                  <a:pt x="11394" y="3635693"/>
                </a:lnTo>
                <a:lnTo>
                  <a:pt x="14487" y="3683447"/>
                </a:lnTo>
                <a:lnTo>
                  <a:pt x="17949" y="3731155"/>
                </a:lnTo>
                <a:lnTo>
                  <a:pt x="21779" y="3778815"/>
                </a:lnTo>
                <a:lnTo>
                  <a:pt x="25975" y="3826424"/>
                </a:lnTo>
                <a:lnTo>
                  <a:pt x="30538" y="3873981"/>
                </a:lnTo>
                <a:lnTo>
                  <a:pt x="35466" y="3921483"/>
                </a:lnTo>
                <a:lnTo>
                  <a:pt x="40759" y="3968928"/>
                </a:lnTo>
                <a:lnTo>
                  <a:pt x="46415" y="4016314"/>
                </a:lnTo>
                <a:lnTo>
                  <a:pt x="52435" y="4063640"/>
                </a:lnTo>
                <a:lnTo>
                  <a:pt x="58816" y="4110902"/>
                </a:lnTo>
                <a:lnTo>
                  <a:pt x="65560" y="4158099"/>
                </a:lnTo>
                <a:lnTo>
                  <a:pt x="72664" y="4205229"/>
                </a:lnTo>
                <a:lnTo>
                  <a:pt x="80128" y="4252289"/>
                </a:lnTo>
                <a:lnTo>
                  <a:pt x="87952" y="4299278"/>
                </a:lnTo>
                <a:lnTo>
                  <a:pt x="96134" y="4346193"/>
                </a:lnTo>
                <a:lnTo>
                  <a:pt x="104674" y="4393032"/>
                </a:lnTo>
                <a:lnTo>
                  <a:pt x="113571" y="4439793"/>
                </a:lnTo>
                <a:lnTo>
                  <a:pt x="122824" y="4486474"/>
                </a:lnTo>
                <a:lnTo>
                  <a:pt x="132432" y="4533073"/>
                </a:lnTo>
                <a:lnTo>
                  <a:pt x="142395" y="4579588"/>
                </a:lnTo>
                <a:lnTo>
                  <a:pt x="152713" y="4626016"/>
                </a:lnTo>
                <a:lnTo>
                  <a:pt x="163383" y="4672356"/>
                </a:lnTo>
                <a:lnTo>
                  <a:pt x="174406" y="4718605"/>
                </a:lnTo>
                <a:lnTo>
                  <a:pt x="185780" y="4764761"/>
                </a:lnTo>
                <a:lnTo>
                  <a:pt x="197506" y="4810822"/>
                </a:lnTo>
                <a:lnTo>
                  <a:pt x="209581" y="4856787"/>
                </a:lnTo>
                <a:lnTo>
                  <a:pt x="222006" y="4902652"/>
                </a:lnTo>
                <a:lnTo>
                  <a:pt x="234780" y="4948416"/>
                </a:lnTo>
                <a:lnTo>
                  <a:pt x="247901" y="4994076"/>
                </a:lnTo>
                <a:lnTo>
                  <a:pt x="261370" y="5039631"/>
                </a:lnTo>
                <a:lnTo>
                  <a:pt x="275185" y="5085079"/>
                </a:lnTo>
                <a:lnTo>
                  <a:pt x="289345" y="5130417"/>
                </a:lnTo>
                <a:lnTo>
                  <a:pt x="303851" y="5175643"/>
                </a:lnTo>
                <a:lnTo>
                  <a:pt x="318700" y="5220755"/>
                </a:lnTo>
                <a:lnTo>
                  <a:pt x="333893" y="5265750"/>
                </a:lnTo>
                <a:lnTo>
                  <a:pt x="349428" y="5310628"/>
                </a:lnTo>
                <a:lnTo>
                  <a:pt x="365305" y="5355385"/>
                </a:lnTo>
                <a:lnTo>
                  <a:pt x="381523" y="5400020"/>
                </a:lnTo>
                <a:lnTo>
                  <a:pt x="398081" y="5444531"/>
                </a:lnTo>
                <a:lnTo>
                  <a:pt x="414979" y="5488914"/>
                </a:lnTo>
                <a:lnTo>
                  <a:pt x="432216" y="5533169"/>
                </a:lnTo>
                <a:lnTo>
                  <a:pt x="449790" y="5577293"/>
                </a:lnTo>
                <a:lnTo>
                  <a:pt x="467702" y="5621284"/>
                </a:lnTo>
                <a:lnTo>
                  <a:pt x="485950" y="5665140"/>
                </a:lnTo>
                <a:lnTo>
                  <a:pt x="504534" y="5708858"/>
                </a:lnTo>
                <a:lnTo>
                  <a:pt x="523453" y="5752438"/>
                </a:lnTo>
                <a:lnTo>
                  <a:pt x="542706" y="5795875"/>
                </a:lnTo>
                <a:lnTo>
                  <a:pt x="562292" y="5839169"/>
                </a:lnTo>
                <a:lnTo>
                  <a:pt x="582212" y="5882317"/>
                </a:lnTo>
                <a:lnTo>
                  <a:pt x="602463" y="5925318"/>
                </a:lnTo>
                <a:lnTo>
                  <a:pt x="623045" y="5968168"/>
                </a:lnTo>
                <a:lnTo>
                  <a:pt x="643957" y="6010866"/>
                </a:lnTo>
                <a:lnTo>
                  <a:pt x="665199" y="6053410"/>
                </a:lnTo>
                <a:lnTo>
                  <a:pt x="686770" y="6095798"/>
                </a:lnTo>
                <a:lnTo>
                  <a:pt x="708669" y="6138027"/>
                </a:lnTo>
                <a:lnTo>
                  <a:pt x="730896" y="6180096"/>
                </a:lnTo>
                <a:lnTo>
                  <a:pt x="753449" y="6222002"/>
                </a:lnTo>
                <a:lnTo>
                  <a:pt x="776327" y="6263743"/>
                </a:lnTo>
                <a:lnTo>
                  <a:pt x="799531" y="6305317"/>
                </a:lnTo>
                <a:lnTo>
                  <a:pt x="823059" y="6346723"/>
                </a:lnTo>
                <a:lnTo>
                  <a:pt x="846911" y="6387957"/>
                </a:lnTo>
                <a:lnTo>
                  <a:pt x="871085" y="6429017"/>
                </a:lnTo>
                <a:lnTo>
                  <a:pt x="895582" y="6469903"/>
                </a:lnTo>
                <a:lnTo>
                  <a:pt x="920399" y="6510610"/>
                </a:lnTo>
                <a:lnTo>
                  <a:pt x="945537" y="6551138"/>
                </a:lnTo>
                <a:lnTo>
                  <a:pt x="970995" y="6591485"/>
                </a:lnTo>
                <a:lnTo>
                  <a:pt x="996772" y="6631647"/>
                </a:lnTo>
                <a:lnTo>
                  <a:pt x="1022867" y="6671624"/>
                </a:lnTo>
                <a:lnTo>
                  <a:pt x="1049279" y="6711412"/>
                </a:lnTo>
                <a:lnTo>
                  <a:pt x="1076008" y="6751010"/>
                </a:lnTo>
                <a:lnTo>
                  <a:pt x="1103053" y="6790416"/>
                </a:lnTo>
                <a:lnTo>
                  <a:pt x="1130414" y="6829627"/>
                </a:lnTo>
                <a:lnTo>
                  <a:pt x="1158088" y="6868642"/>
                </a:lnTo>
                <a:lnTo>
                  <a:pt x="1186076" y="6907458"/>
                </a:lnTo>
                <a:lnTo>
                  <a:pt x="1214378" y="6946073"/>
                </a:lnTo>
                <a:lnTo>
                  <a:pt x="1242991" y="6984485"/>
                </a:lnTo>
                <a:lnTo>
                  <a:pt x="1271915" y="7022692"/>
                </a:lnTo>
                <a:lnTo>
                  <a:pt x="1301150" y="7060692"/>
                </a:lnTo>
                <a:lnTo>
                  <a:pt x="1330695" y="7098483"/>
                </a:lnTo>
                <a:lnTo>
                  <a:pt x="1360550" y="7136062"/>
                </a:lnTo>
                <a:lnTo>
                  <a:pt x="1390712" y="7173427"/>
                </a:lnTo>
                <a:lnTo>
                  <a:pt x="1421182" y="7210577"/>
                </a:lnTo>
                <a:lnTo>
                  <a:pt x="1451959" y="7247509"/>
                </a:lnTo>
                <a:lnTo>
                  <a:pt x="1483041" y="7284222"/>
                </a:lnTo>
                <a:lnTo>
                  <a:pt x="1514429" y="7320712"/>
                </a:lnTo>
                <a:lnTo>
                  <a:pt x="1546122" y="7356978"/>
                </a:lnTo>
                <a:lnTo>
                  <a:pt x="1578118" y="7393018"/>
                </a:lnTo>
                <a:lnTo>
                  <a:pt x="1610417" y="7428829"/>
                </a:lnTo>
                <a:lnTo>
                  <a:pt x="1643019" y="7464410"/>
                </a:lnTo>
                <a:lnTo>
                  <a:pt x="1675922" y="7499758"/>
                </a:lnTo>
                <a:lnTo>
                  <a:pt x="1709125" y="7534872"/>
                </a:lnTo>
                <a:lnTo>
                  <a:pt x="1742629" y="7569748"/>
                </a:lnTo>
                <a:lnTo>
                  <a:pt x="1776432" y="7604386"/>
                </a:lnTo>
                <a:lnTo>
                  <a:pt x="1810533" y="7638783"/>
                </a:lnTo>
                <a:lnTo>
                  <a:pt x="1844932" y="7672936"/>
                </a:lnTo>
                <a:lnTo>
                  <a:pt x="1879627" y="7706844"/>
                </a:lnTo>
                <a:lnTo>
                  <a:pt x="1914619" y="7740505"/>
                </a:lnTo>
                <a:lnTo>
                  <a:pt x="1949907" y="7773916"/>
                </a:lnTo>
                <a:lnTo>
                  <a:pt x="1985488" y="7807075"/>
                </a:lnTo>
                <a:lnTo>
                  <a:pt x="2021364" y="7839981"/>
                </a:lnTo>
                <a:lnTo>
                  <a:pt x="2057533" y="7872631"/>
                </a:lnTo>
                <a:lnTo>
                  <a:pt x="2093994" y="7905022"/>
                </a:lnTo>
                <a:lnTo>
                  <a:pt x="2130747" y="7937154"/>
                </a:lnTo>
                <a:lnTo>
                  <a:pt x="2167791" y="7969023"/>
                </a:lnTo>
                <a:lnTo>
                  <a:pt x="2205124" y="8000628"/>
                </a:lnTo>
                <a:lnTo>
                  <a:pt x="2242747" y="8031966"/>
                </a:lnTo>
                <a:lnTo>
                  <a:pt x="2280658" y="8063035"/>
                </a:lnTo>
                <a:lnTo>
                  <a:pt x="2318858" y="8093834"/>
                </a:lnTo>
                <a:lnTo>
                  <a:pt x="2357344" y="8124360"/>
                </a:lnTo>
                <a:lnTo>
                  <a:pt x="2396116" y="8154611"/>
                </a:lnTo>
                <a:lnTo>
                  <a:pt x="2435174" y="8184585"/>
                </a:lnTo>
                <a:lnTo>
                  <a:pt x="2474517" y="8214280"/>
                </a:lnTo>
                <a:lnTo>
                  <a:pt x="2514144" y="8243693"/>
                </a:lnTo>
                <a:lnTo>
                  <a:pt x="2554053" y="8272823"/>
                </a:lnTo>
                <a:lnTo>
                  <a:pt x="2594246" y="8301667"/>
                </a:lnTo>
                <a:lnTo>
                  <a:pt x="2634720" y="8330223"/>
                </a:lnTo>
                <a:lnTo>
                  <a:pt x="2675475" y="8358490"/>
                </a:lnTo>
                <a:lnTo>
                  <a:pt x="2716510" y="8386465"/>
                </a:lnTo>
                <a:lnTo>
                  <a:pt x="2757824" y="8414145"/>
                </a:lnTo>
                <a:lnTo>
                  <a:pt x="2799417" y="8441530"/>
                </a:lnTo>
                <a:lnTo>
                  <a:pt x="2841288" y="8468616"/>
                </a:lnTo>
                <a:lnTo>
                  <a:pt x="2883436" y="8495402"/>
                </a:lnTo>
                <a:lnTo>
                  <a:pt x="2925861" y="8521885"/>
                </a:lnTo>
                <a:lnTo>
                  <a:pt x="2968561" y="8548063"/>
                </a:lnTo>
                <a:lnTo>
                  <a:pt x="3011536" y="8573935"/>
                </a:lnTo>
                <a:lnTo>
                  <a:pt x="3054785" y="8599498"/>
                </a:lnTo>
                <a:lnTo>
                  <a:pt x="3098307" y="8624750"/>
                </a:lnTo>
                <a:lnTo>
                  <a:pt x="3142102" y="8649689"/>
                </a:lnTo>
                <a:lnTo>
                  <a:pt x="3186169" y="8674312"/>
                </a:lnTo>
                <a:lnTo>
                  <a:pt x="3230506" y="8698618"/>
                </a:lnTo>
                <a:lnTo>
                  <a:pt x="3275114" y="8722605"/>
                </a:lnTo>
                <a:lnTo>
                  <a:pt x="3319992" y="8746270"/>
                </a:lnTo>
                <a:lnTo>
                  <a:pt x="3365138" y="8769611"/>
                </a:lnTo>
                <a:lnTo>
                  <a:pt x="3410552" y="8792626"/>
                </a:lnTo>
                <a:lnTo>
                  <a:pt x="3456234" y="8815314"/>
                </a:lnTo>
                <a:lnTo>
                  <a:pt x="3502182" y="8837671"/>
                </a:lnTo>
                <a:lnTo>
                  <a:pt x="3548395" y="8859696"/>
                </a:lnTo>
              </a:path>
            </a:pathLst>
          </a:custGeom>
          <a:ln w="20941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13679" y="9170189"/>
            <a:ext cx="2690495" cy="592455"/>
          </a:xfrm>
          <a:custGeom>
            <a:avLst/>
            <a:gdLst/>
            <a:ahLst/>
            <a:cxnLst/>
            <a:rect l="l" t="t" r="r" b="b"/>
            <a:pathLst>
              <a:path w="2690494" h="592454">
                <a:moveTo>
                  <a:pt x="0" y="0"/>
                </a:moveTo>
                <a:lnTo>
                  <a:pt x="46390" y="21649"/>
                </a:lnTo>
                <a:lnTo>
                  <a:pt x="92868" y="42883"/>
                </a:lnTo>
                <a:lnTo>
                  <a:pt x="139431" y="63701"/>
                </a:lnTo>
                <a:lnTo>
                  <a:pt x="186077" y="84104"/>
                </a:lnTo>
                <a:lnTo>
                  <a:pt x="232805" y="104093"/>
                </a:lnTo>
                <a:lnTo>
                  <a:pt x="279611" y="123669"/>
                </a:lnTo>
                <a:lnTo>
                  <a:pt x="326493" y="142832"/>
                </a:lnTo>
                <a:lnTo>
                  <a:pt x="373451" y="161584"/>
                </a:lnTo>
                <a:lnTo>
                  <a:pt x="420481" y="179925"/>
                </a:lnTo>
                <a:lnTo>
                  <a:pt x="467581" y="197855"/>
                </a:lnTo>
                <a:lnTo>
                  <a:pt x="514749" y="215376"/>
                </a:lnTo>
                <a:lnTo>
                  <a:pt x="561984" y="232488"/>
                </a:lnTo>
                <a:lnTo>
                  <a:pt x="609283" y="249192"/>
                </a:lnTo>
                <a:lnTo>
                  <a:pt x="656643" y="265489"/>
                </a:lnTo>
                <a:lnTo>
                  <a:pt x="704064" y="281379"/>
                </a:lnTo>
                <a:lnTo>
                  <a:pt x="751542" y="296864"/>
                </a:lnTo>
                <a:lnTo>
                  <a:pt x="799075" y="311944"/>
                </a:lnTo>
                <a:lnTo>
                  <a:pt x="846662" y="326619"/>
                </a:lnTo>
                <a:lnTo>
                  <a:pt x="894300" y="340892"/>
                </a:lnTo>
                <a:lnTo>
                  <a:pt x="941988" y="354761"/>
                </a:lnTo>
                <a:lnTo>
                  <a:pt x="989722" y="368229"/>
                </a:lnTo>
                <a:lnTo>
                  <a:pt x="1037502" y="381296"/>
                </a:lnTo>
                <a:lnTo>
                  <a:pt x="1085324" y="393962"/>
                </a:lnTo>
                <a:lnTo>
                  <a:pt x="1133187" y="406228"/>
                </a:lnTo>
                <a:lnTo>
                  <a:pt x="1181089" y="418096"/>
                </a:lnTo>
                <a:lnTo>
                  <a:pt x="1229027" y="429566"/>
                </a:lnTo>
                <a:lnTo>
                  <a:pt x="1276999" y="440638"/>
                </a:lnTo>
                <a:lnTo>
                  <a:pt x="1325004" y="451314"/>
                </a:lnTo>
                <a:lnTo>
                  <a:pt x="1373039" y="461594"/>
                </a:lnTo>
                <a:lnTo>
                  <a:pt x="1421102" y="471479"/>
                </a:lnTo>
                <a:lnTo>
                  <a:pt x="1469190" y="480970"/>
                </a:lnTo>
                <a:lnTo>
                  <a:pt x="1517303" y="490067"/>
                </a:lnTo>
                <a:lnTo>
                  <a:pt x="1565437" y="498772"/>
                </a:lnTo>
                <a:lnTo>
                  <a:pt x="1613590" y="507084"/>
                </a:lnTo>
                <a:lnTo>
                  <a:pt x="1661761" y="515005"/>
                </a:lnTo>
                <a:lnTo>
                  <a:pt x="1709948" y="522536"/>
                </a:lnTo>
                <a:lnTo>
                  <a:pt x="1758147" y="529677"/>
                </a:lnTo>
                <a:lnTo>
                  <a:pt x="1806358" y="536429"/>
                </a:lnTo>
                <a:lnTo>
                  <a:pt x="1854577" y="542793"/>
                </a:lnTo>
                <a:lnTo>
                  <a:pt x="1902803" y="548770"/>
                </a:lnTo>
                <a:lnTo>
                  <a:pt x="1951034" y="554360"/>
                </a:lnTo>
                <a:lnTo>
                  <a:pt x="1999268" y="559564"/>
                </a:lnTo>
                <a:lnTo>
                  <a:pt x="2047502" y="564382"/>
                </a:lnTo>
                <a:lnTo>
                  <a:pt x="2095734" y="568817"/>
                </a:lnTo>
                <a:lnTo>
                  <a:pt x="2143963" y="572868"/>
                </a:lnTo>
                <a:lnTo>
                  <a:pt x="2192185" y="576536"/>
                </a:lnTo>
                <a:lnTo>
                  <a:pt x="2240400" y="579821"/>
                </a:lnTo>
                <a:lnTo>
                  <a:pt x="2288604" y="582726"/>
                </a:lnTo>
                <a:lnTo>
                  <a:pt x="2336796" y="585250"/>
                </a:lnTo>
                <a:lnTo>
                  <a:pt x="2384974" y="587394"/>
                </a:lnTo>
                <a:lnTo>
                  <a:pt x="2433135" y="589159"/>
                </a:lnTo>
                <a:lnTo>
                  <a:pt x="2481278" y="590545"/>
                </a:lnTo>
                <a:lnTo>
                  <a:pt x="2529400" y="591555"/>
                </a:lnTo>
                <a:lnTo>
                  <a:pt x="2577499" y="592187"/>
                </a:lnTo>
                <a:lnTo>
                  <a:pt x="2625573" y="592443"/>
                </a:lnTo>
                <a:lnTo>
                  <a:pt x="2673620" y="592325"/>
                </a:lnTo>
                <a:lnTo>
                  <a:pt x="2690419" y="592152"/>
                </a:lnTo>
              </a:path>
            </a:pathLst>
          </a:custGeom>
          <a:ln w="20941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65283" y="0"/>
            <a:ext cx="3549015" cy="9170670"/>
          </a:xfrm>
          <a:custGeom>
            <a:avLst/>
            <a:gdLst/>
            <a:ahLst/>
            <a:cxnLst/>
            <a:rect l="l" t="t" r="r" b="b"/>
            <a:pathLst>
              <a:path w="3549015" h="9170670">
                <a:moveTo>
                  <a:pt x="1138493" y="0"/>
                </a:moveTo>
                <a:lnTo>
                  <a:pt x="1093647" y="64252"/>
                </a:lnTo>
                <a:lnTo>
                  <a:pt x="1065673" y="105287"/>
                </a:lnTo>
                <a:lnTo>
                  <a:pt x="1037992" y="146602"/>
                </a:lnTo>
                <a:lnTo>
                  <a:pt x="1010608" y="188195"/>
                </a:lnTo>
                <a:lnTo>
                  <a:pt x="983522" y="230066"/>
                </a:lnTo>
                <a:lnTo>
                  <a:pt x="956736" y="272214"/>
                </a:lnTo>
                <a:lnTo>
                  <a:pt x="930253" y="314639"/>
                </a:lnTo>
                <a:lnTo>
                  <a:pt x="904074" y="357339"/>
                </a:lnTo>
                <a:lnTo>
                  <a:pt x="878203" y="400314"/>
                </a:lnTo>
                <a:lnTo>
                  <a:pt x="852640" y="443563"/>
                </a:lnTo>
                <a:lnTo>
                  <a:pt x="827388" y="487085"/>
                </a:lnTo>
                <a:lnTo>
                  <a:pt x="802450" y="530880"/>
                </a:lnTo>
                <a:lnTo>
                  <a:pt x="777826" y="574946"/>
                </a:lnTo>
                <a:lnTo>
                  <a:pt x="753521" y="619284"/>
                </a:lnTo>
                <a:lnTo>
                  <a:pt x="729534" y="663892"/>
                </a:lnTo>
                <a:lnTo>
                  <a:pt x="705869" y="708770"/>
                </a:lnTo>
                <a:lnTo>
                  <a:pt x="682528" y="753916"/>
                </a:lnTo>
                <a:lnTo>
                  <a:pt x="659513" y="799330"/>
                </a:lnTo>
                <a:lnTo>
                  <a:pt x="636826" y="845011"/>
                </a:lnTo>
                <a:lnTo>
                  <a:pt x="614468" y="890959"/>
                </a:lnTo>
                <a:lnTo>
                  <a:pt x="592443" y="937173"/>
                </a:lnTo>
                <a:lnTo>
                  <a:pt x="570793" y="983564"/>
                </a:lnTo>
                <a:lnTo>
                  <a:pt x="549560" y="1030041"/>
                </a:lnTo>
                <a:lnTo>
                  <a:pt x="528742" y="1076605"/>
                </a:lnTo>
                <a:lnTo>
                  <a:pt x="508339" y="1123251"/>
                </a:lnTo>
                <a:lnTo>
                  <a:pt x="488350" y="1169978"/>
                </a:lnTo>
                <a:lnTo>
                  <a:pt x="468774" y="1216784"/>
                </a:lnTo>
                <a:lnTo>
                  <a:pt x="449610" y="1263667"/>
                </a:lnTo>
                <a:lnTo>
                  <a:pt x="430859" y="1310624"/>
                </a:lnTo>
                <a:lnTo>
                  <a:pt x="412518" y="1357654"/>
                </a:lnTo>
                <a:lnTo>
                  <a:pt x="394588" y="1404754"/>
                </a:lnTo>
                <a:lnTo>
                  <a:pt x="377067" y="1451923"/>
                </a:lnTo>
                <a:lnTo>
                  <a:pt x="359955" y="1499158"/>
                </a:lnTo>
                <a:lnTo>
                  <a:pt x="343251" y="1546456"/>
                </a:lnTo>
                <a:lnTo>
                  <a:pt x="326954" y="1593817"/>
                </a:lnTo>
                <a:lnTo>
                  <a:pt x="311064" y="1641237"/>
                </a:lnTo>
                <a:lnTo>
                  <a:pt x="295579" y="1688715"/>
                </a:lnTo>
                <a:lnTo>
                  <a:pt x="280499" y="1736249"/>
                </a:lnTo>
                <a:lnTo>
                  <a:pt x="265824" y="1783836"/>
                </a:lnTo>
                <a:lnTo>
                  <a:pt x="251551" y="1831474"/>
                </a:lnTo>
                <a:lnTo>
                  <a:pt x="237682" y="1879161"/>
                </a:lnTo>
                <a:lnTo>
                  <a:pt x="224214" y="1926896"/>
                </a:lnTo>
                <a:lnTo>
                  <a:pt x="211147" y="1974675"/>
                </a:lnTo>
                <a:lnTo>
                  <a:pt x="198481" y="2022498"/>
                </a:lnTo>
                <a:lnTo>
                  <a:pt x="186214" y="2070361"/>
                </a:lnTo>
                <a:lnTo>
                  <a:pt x="174347" y="2118262"/>
                </a:lnTo>
                <a:lnTo>
                  <a:pt x="162877" y="2166200"/>
                </a:lnTo>
                <a:lnTo>
                  <a:pt x="151805" y="2214173"/>
                </a:lnTo>
                <a:lnTo>
                  <a:pt x="141129" y="2262178"/>
                </a:lnTo>
                <a:lnTo>
                  <a:pt x="130849" y="2310212"/>
                </a:lnTo>
                <a:lnTo>
                  <a:pt x="120964" y="2358275"/>
                </a:lnTo>
                <a:lnTo>
                  <a:pt x="111473" y="2406364"/>
                </a:lnTo>
                <a:lnTo>
                  <a:pt x="102376" y="2454476"/>
                </a:lnTo>
                <a:lnTo>
                  <a:pt x="93671" y="2502610"/>
                </a:lnTo>
                <a:lnTo>
                  <a:pt x="85359" y="2550764"/>
                </a:lnTo>
                <a:lnTo>
                  <a:pt x="77437" y="2598935"/>
                </a:lnTo>
                <a:lnTo>
                  <a:pt x="69907" y="2647121"/>
                </a:lnTo>
                <a:lnTo>
                  <a:pt x="62766" y="2695321"/>
                </a:lnTo>
                <a:lnTo>
                  <a:pt x="56013" y="2743531"/>
                </a:lnTo>
                <a:lnTo>
                  <a:pt x="49650" y="2791751"/>
                </a:lnTo>
                <a:lnTo>
                  <a:pt x="43673" y="2839977"/>
                </a:lnTo>
                <a:lnTo>
                  <a:pt x="38083" y="2888208"/>
                </a:lnTo>
                <a:lnTo>
                  <a:pt x="32879" y="2936441"/>
                </a:lnTo>
                <a:lnTo>
                  <a:pt x="28060" y="2984675"/>
                </a:lnTo>
                <a:lnTo>
                  <a:pt x="23626" y="3032908"/>
                </a:lnTo>
                <a:lnTo>
                  <a:pt x="19575" y="3081136"/>
                </a:lnTo>
                <a:lnTo>
                  <a:pt x="15907" y="3129359"/>
                </a:lnTo>
                <a:lnTo>
                  <a:pt x="12622" y="3177573"/>
                </a:lnTo>
                <a:lnTo>
                  <a:pt x="9717" y="3225778"/>
                </a:lnTo>
                <a:lnTo>
                  <a:pt x="7193" y="3273970"/>
                </a:lnTo>
                <a:lnTo>
                  <a:pt x="5049" y="3322148"/>
                </a:lnTo>
                <a:lnTo>
                  <a:pt x="3284" y="3370309"/>
                </a:lnTo>
                <a:lnTo>
                  <a:pt x="1897" y="3418452"/>
                </a:lnTo>
                <a:lnTo>
                  <a:pt x="888" y="3466574"/>
                </a:lnTo>
                <a:lnTo>
                  <a:pt x="256" y="3514673"/>
                </a:lnTo>
                <a:lnTo>
                  <a:pt x="0" y="3562747"/>
                </a:lnTo>
                <a:lnTo>
                  <a:pt x="118" y="3610794"/>
                </a:lnTo>
                <a:lnTo>
                  <a:pt x="612" y="3658812"/>
                </a:lnTo>
                <a:lnTo>
                  <a:pt x="1479" y="3706798"/>
                </a:lnTo>
                <a:lnTo>
                  <a:pt x="2719" y="3754751"/>
                </a:lnTo>
                <a:lnTo>
                  <a:pt x="4331" y="3802669"/>
                </a:lnTo>
                <a:lnTo>
                  <a:pt x="6315" y="3850548"/>
                </a:lnTo>
                <a:lnTo>
                  <a:pt x="8669" y="3898388"/>
                </a:lnTo>
                <a:lnTo>
                  <a:pt x="11394" y="3946187"/>
                </a:lnTo>
                <a:lnTo>
                  <a:pt x="14487" y="3993941"/>
                </a:lnTo>
                <a:lnTo>
                  <a:pt x="17949" y="4041648"/>
                </a:lnTo>
                <a:lnTo>
                  <a:pt x="21779" y="4089308"/>
                </a:lnTo>
                <a:lnTo>
                  <a:pt x="25975" y="4136917"/>
                </a:lnTo>
                <a:lnTo>
                  <a:pt x="30538" y="4184474"/>
                </a:lnTo>
                <a:lnTo>
                  <a:pt x="35466" y="4231976"/>
                </a:lnTo>
                <a:lnTo>
                  <a:pt x="40759" y="4279421"/>
                </a:lnTo>
                <a:lnTo>
                  <a:pt x="46415" y="4326807"/>
                </a:lnTo>
                <a:lnTo>
                  <a:pt x="52435" y="4374133"/>
                </a:lnTo>
                <a:lnTo>
                  <a:pt x="58816" y="4421395"/>
                </a:lnTo>
                <a:lnTo>
                  <a:pt x="65560" y="4468592"/>
                </a:lnTo>
                <a:lnTo>
                  <a:pt x="72664" y="4515722"/>
                </a:lnTo>
                <a:lnTo>
                  <a:pt x="80128" y="4562782"/>
                </a:lnTo>
                <a:lnTo>
                  <a:pt x="87952" y="4609771"/>
                </a:lnTo>
                <a:lnTo>
                  <a:pt x="96134" y="4656686"/>
                </a:lnTo>
                <a:lnTo>
                  <a:pt x="104674" y="4703525"/>
                </a:lnTo>
                <a:lnTo>
                  <a:pt x="113571" y="4750286"/>
                </a:lnTo>
                <a:lnTo>
                  <a:pt x="122824" y="4796967"/>
                </a:lnTo>
                <a:lnTo>
                  <a:pt x="132432" y="4843566"/>
                </a:lnTo>
                <a:lnTo>
                  <a:pt x="142395" y="4890081"/>
                </a:lnTo>
                <a:lnTo>
                  <a:pt x="152713" y="4936509"/>
                </a:lnTo>
                <a:lnTo>
                  <a:pt x="163383" y="4982849"/>
                </a:lnTo>
                <a:lnTo>
                  <a:pt x="174406" y="5029098"/>
                </a:lnTo>
                <a:lnTo>
                  <a:pt x="185780" y="5075254"/>
                </a:lnTo>
                <a:lnTo>
                  <a:pt x="197506" y="5121315"/>
                </a:lnTo>
                <a:lnTo>
                  <a:pt x="209581" y="5167280"/>
                </a:lnTo>
                <a:lnTo>
                  <a:pt x="222006" y="5213145"/>
                </a:lnTo>
                <a:lnTo>
                  <a:pt x="234780" y="5258909"/>
                </a:lnTo>
                <a:lnTo>
                  <a:pt x="247901" y="5304569"/>
                </a:lnTo>
                <a:lnTo>
                  <a:pt x="261370" y="5350124"/>
                </a:lnTo>
                <a:lnTo>
                  <a:pt x="275185" y="5395572"/>
                </a:lnTo>
                <a:lnTo>
                  <a:pt x="289345" y="5440910"/>
                </a:lnTo>
                <a:lnTo>
                  <a:pt x="303851" y="5486136"/>
                </a:lnTo>
                <a:lnTo>
                  <a:pt x="318700" y="5531248"/>
                </a:lnTo>
                <a:lnTo>
                  <a:pt x="333893" y="5576243"/>
                </a:lnTo>
                <a:lnTo>
                  <a:pt x="349428" y="5621121"/>
                </a:lnTo>
                <a:lnTo>
                  <a:pt x="365305" y="5665878"/>
                </a:lnTo>
                <a:lnTo>
                  <a:pt x="381523" y="5710513"/>
                </a:lnTo>
                <a:lnTo>
                  <a:pt x="398081" y="5755024"/>
                </a:lnTo>
                <a:lnTo>
                  <a:pt x="414979" y="5799407"/>
                </a:lnTo>
                <a:lnTo>
                  <a:pt x="432216" y="5843662"/>
                </a:lnTo>
                <a:lnTo>
                  <a:pt x="449790" y="5887786"/>
                </a:lnTo>
                <a:lnTo>
                  <a:pt x="467702" y="5931777"/>
                </a:lnTo>
                <a:lnTo>
                  <a:pt x="485950" y="5975633"/>
                </a:lnTo>
                <a:lnTo>
                  <a:pt x="504534" y="6019351"/>
                </a:lnTo>
                <a:lnTo>
                  <a:pt x="523453" y="6062931"/>
                </a:lnTo>
                <a:lnTo>
                  <a:pt x="542706" y="6106368"/>
                </a:lnTo>
                <a:lnTo>
                  <a:pt x="562292" y="6149662"/>
                </a:lnTo>
                <a:lnTo>
                  <a:pt x="582212" y="6192810"/>
                </a:lnTo>
                <a:lnTo>
                  <a:pt x="602463" y="6235811"/>
                </a:lnTo>
                <a:lnTo>
                  <a:pt x="623045" y="6278661"/>
                </a:lnTo>
                <a:lnTo>
                  <a:pt x="643957" y="6321359"/>
                </a:lnTo>
                <a:lnTo>
                  <a:pt x="665199" y="6363903"/>
                </a:lnTo>
                <a:lnTo>
                  <a:pt x="686770" y="6406291"/>
                </a:lnTo>
                <a:lnTo>
                  <a:pt x="708669" y="6448520"/>
                </a:lnTo>
                <a:lnTo>
                  <a:pt x="730896" y="6490589"/>
                </a:lnTo>
                <a:lnTo>
                  <a:pt x="753449" y="6532495"/>
                </a:lnTo>
                <a:lnTo>
                  <a:pt x="776327" y="6574236"/>
                </a:lnTo>
                <a:lnTo>
                  <a:pt x="799531" y="6615810"/>
                </a:lnTo>
                <a:lnTo>
                  <a:pt x="823059" y="6657216"/>
                </a:lnTo>
                <a:lnTo>
                  <a:pt x="846911" y="6698450"/>
                </a:lnTo>
                <a:lnTo>
                  <a:pt x="871085" y="6739510"/>
                </a:lnTo>
                <a:lnTo>
                  <a:pt x="895582" y="6780396"/>
                </a:lnTo>
                <a:lnTo>
                  <a:pt x="920399" y="6821103"/>
                </a:lnTo>
                <a:lnTo>
                  <a:pt x="945537" y="6861631"/>
                </a:lnTo>
                <a:lnTo>
                  <a:pt x="970995" y="6901978"/>
                </a:lnTo>
                <a:lnTo>
                  <a:pt x="996772" y="6942140"/>
                </a:lnTo>
                <a:lnTo>
                  <a:pt x="1022867" y="6982117"/>
                </a:lnTo>
                <a:lnTo>
                  <a:pt x="1049279" y="7021905"/>
                </a:lnTo>
                <a:lnTo>
                  <a:pt x="1076008" y="7061503"/>
                </a:lnTo>
                <a:lnTo>
                  <a:pt x="1103053" y="7100909"/>
                </a:lnTo>
                <a:lnTo>
                  <a:pt x="1130414" y="7140120"/>
                </a:lnTo>
                <a:lnTo>
                  <a:pt x="1158088" y="7179135"/>
                </a:lnTo>
                <a:lnTo>
                  <a:pt x="1186076" y="7217951"/>
                </a:lnTo>
                <a:lnTo>
                  <a:pt x="1214378" y="7256566"/>
                </a:lnTo>
                <a:lnTo>
                  <a:pt x="1242991" y="7294978"/>
                </a:lnTo>
                <a:lnTo>
                  <a:pt x="1271915" y="7333185"/>
                </a:lnTo>
                <a:lnTo>
                  <a:pt x="1301150" y="7371185"/>
                </a:lnTo>
                <a:lnTo>
                  <a:pt x="1330695" y="7408976"/>
                </a:lnTo>
                <a:lnTo>
                  <a:pt x="1360550" y="7446555"/>
                </a:lnTo>
                <a:lnTo>
                  <a:pt x="1390712" y="7483920"/>
                </a:lnTo>
                <a:lnTo>
                  <a:pt x="1421182" y="7521070"/>
                </a:lnTo>
                <a:lnTo>
                  <a:pt x="1451959" y="7558002"/>
                </a:lnTo>
                <a:lnTo>
                  <a:pt x="1483041" y="7594715"/>
                </a:lnTo>
                <a:lnTo>
                  <a:pt x="1514429" y="7631205"/>
                </a:lnTo>
                <a:lnTo>
                  <a:pt x="1546122" y="7667471"/>
                </a:lnTo>
                <a:lnTo>
                  <a:pt x="1578118" y="7703511"/>
                </a:lnTo>
                <a:lnTo>
                  <a:pt x="1610417" y="7739322"/>
                </a:lnTo>
                <a:lnTo>
                  <a:pt x="1643019" y="7774903"/>
                </a:lnTo>
                <a:lnTo>
                  <a:pt x="1675922" y="7810251"/>
                </a:lnTo>
                <a:lnTo>
                  <a:pt x="1709125" y="7845365"/>
                </a:lnTo>
                <a:lnTo>
                  <a:pt x="1742629" y="7880242"/>
                </a:lnTo>
                <a:lnTo>
                  <a:pt x="1776432" y="7914879"/>
                </a:lnTo>
                <a:lnTo>
                  <a:pt x="1810533" y="7949276"/>
                </a:lnTo>
                <a:lnTo>
                  <a:pt x="1844932" y="7983429"/>
                </a:lnTo>
                <a:lnTo>
                  <a:pt x="1879627" y="8017337"/>
                </a:lnTo>
                <a:lnTo>
                  <a:pt x="1914619" y="8050998"/>
                </a:lnTo>
                <a:lnTo>
                  <a:pt x="1949907" y="8084409"/>
                </a:lnTo>
                <a:lnTo>
                  <a:pt x="1985488" y="8117568"/>
                </a:lnTo>
                <a:lnTo>
                  <a:pt x="2021364" y="8150474"/>
                </a:lnTo>
                <a:lnTo>
                  <a:pt x="2057533" y="8183124"/>
                </a:lnTo>
                <a:lnTo>
                  <a:pt x="2093994" y="8215515"/>
                </a:lnTo>
                <a:lnTo>
                  <a:pt x="2130747" y="8247647"/>
                </a:lnTo>
                <a:lnTo>
                  <a:pt x="2167791" y="8279516"/>
                </a:lnTo>
                <a:lnTo>
                  <a:pt x="2205124" y="8311121"/>
                </a:lnTo>
                <a:lnTo>
                  <a:pt x="2242747" y="8342459"/>
                </a:lnTo>
                <a:lnTo>
                  <a:pt x="2280658" y="8373528"/>
                </a:lnTo>
                <a:lnTo>
                  <a:pt x="2318858" y="8404327"/>
                </a:lnTo>
                <a:lnTo>
                  <a:pt x="2357344" y="8434853"/>
                </a:lnTo>
                <a:lnTo>
                  <a:pt x="2396116" y="8465104"/>
                </a:lnTo>
                <a:lnTo>
                  <a:pt x="2435174" y="8495078"/>
                </a:lnTo>
                <a:lnTo>
                  <a:pt x="2474517" y="8524773"/>
                </a:lnTo>
                <a:lnTo>
                  <a:pt x="2514144" y="8554186"/>
                </a:lnTo>
                <a:lnTo>
                  <a:pt x="2554053" y="8583316"/>
                </a:lnTo>
                <a:lnTo>
                  <a:pt x="2594246" y="8612160"/>
                </a:lnTo>
                <a:lnTo>
                  <a:pt x="2634720" y="8640716"/>
                </a:lnTo>
                <a:lnTo>
                  <a:pt x="2675475" y="8668983"/>
                </a:lnTo>
                <a:lnTo>
                  <a:pt x="2716510" y="8696958"/>
                </a:lnTo>
                <a:lnTo>
                  <a:pt x="2757824" y="8724638"/>
                </a:lnTo>
                <a:lnTo>
                  <a:pt x="2799417" y="8752023"/>
                </a:lnTo>
                <a:lnTo>
                  <a:pt x="2841288" y="8779109"/>
                </a:lnTo>
                <a:lnTo>
                  <a:pt x="2883436" y="8805895"/>
                </a:lnTo>
                <a:lnTo>
                  <a:pt x="2925861" y="8832378"/>
                </a:lnTo>
                <a:lnTo>
                  <a:pt x="2968561" y="8858556"/>
                </a:lnTo>
                <a:lnTo>
                  <a:pt x="3011536" y="8884428"/>
                </a:lnTo>
                <a:lnTo>
                  <a:pt x="3054785" y="8909991"/>
                </a:lnTo>
                <a:lnTo>
                  <a:pt x="3098307" y="8935243"/>
                </a:lnTo>
                <a:lnTo>
                  <a:pt x="3142102" y="8960182"/>
                </a:lnTo>
                <a:lnTo>
                  <a:pt x="3186169" y="8984805"/>
                </a:lnTo>
                <a:lnTo>
                  <a:pt x="3230506" y="9009111"/>
                </a:lnTo>
                <a:lnTo>
                  <a:pt x="3275114" y="9033098"/>
                </a:lnTo>
                <a:lnTo>
                  <a:pt x="3319992" y="9056763"/>
                </a:lnTo>
                <a:lnTo>
                  <a:pt x="3365138" y="9080104"/>
                </a:lnTo>
                <a:lnTo>
                  <a:pt x="3410552" y="9103119"/>
                </a:lnTo>
                <a:lnTo>
                  <a:pt x="3456234" y="9125807"/>
                </a:lnTo>
                <a:lnTo>
                  <a:pt x="3502182" y="9148164"/>
                </a:lnTo>
                <a:lnTo>
                  <a:pt x="3548395" y="9170189"/>
                </a:lnTo>
              </a:path>
            </a:pathLst>
          </a:custGeom>
          <a:ln w="20941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38699" y="9835148"/>
            <a:ext cx="4271645" cy="0"/>
          </a:xfrm>
          <a:custGeom>
            <a:avLst/>
            <a:gdLst/>
            <a:ahLst/>
            <a:cxnLst/>
            <a:rect l="l" t="t" r="r" b="b"/>
            <a:pathLst>
              <a:path w="4271645">
                <a:moveTo>
                  <a:pt x="0" y="0"/>
                </a:moveTo>
                <a:lnTo>
                  <a:pt x="4271555" y="0"/>
                </a:lnTo>
              </a:path>
            </a:pathLst>
          </a:custGeom>
          <a:ln w="52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3100050" y="9835148"/>
            <a:ext cx="3549015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6545" algn="l"/>
                <a:tab pos="585470" algn="l"/>
                <a:tab pos="1098550" algn="l"/>
                <a:tab pos="1359535" algn="l"/>
                <a:tab pos="1656080" algn="l"/>
                <a:tab pos="1934845" algn="l"/>
                <a:tab pos="2217420" algn="l"/>
                <a:tab pos="2436495" algn="l"/>
                <a:tab pos="2718435" algn="l"/>
                <a:tab pos="2985135" algn="l"/>
                <a:tab pos="3482340" algn="l"/>
                <a:tab pos="3779520" algn="l"/>
                <a:tab pos="4051935" algn="l"/>
                <a:tab pos="4334510" algn="l"/>
              </a:tabLst>
            </a:pPr>
            <a:r>
              <a:rPr lang="en-GB" sz="4800" spc="10" dirty="0">
                <a:solidFill>
                  <a:srgbClr val="FFFFFF"/>
                </a:solidFill>
                <a:latin typeface="Trebuchet MS"/>
                <a:cs typeface="Trebuchet MS"/>
              </a:rPr>
              <a:t>Craig Watts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4685" y="418628"/>
            <a:ext cx="18962215" cy="63927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GB" sz="5850" b="1" dirty="0">
                <a:solidFill>
                  <a:srgbClr val="FFFFFF"/>
                </a:solidFill>
                <a:latin typeface="Trebuchet MS"/>
                <a:cs typeface="Trebuchet MS"/>
              </a:rPr>
              <a:t>Cybersecurity MSc - University of Essex Online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GB" sz="58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endParaRPr lang="en-GB" sz="58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GB" sz="5850" dirty="0">
                <a:solidFill>
                  <a:schemeClr val="bg1"/>
                </a:solidFill>
                <a:latin typeface="Trebuchet MS"/>
                <a:cs typeface="Trebuchet MS"/>
              </a:rPr>
              <a:t>Research Proposal Presentation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GB" sz="58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GB" sz="5850" dirty="0">
                <a:solidFill>
                  <a:schemeClr val="bg1"/>
                </a:solidFill>
                <a:latin typeface="Trebuchet MS"/>
                <a:cs typeface="Trebuchet MS"/>
              </a:rPr>
              <a:t>‘Cloud computing for building effective information</a:t>
            </a: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GB" sz="5850" dirty="0">
                <a:solidFill>
                  <a:schemeClr val="bg1"/>
                </a:solidFill>
                <a:latin typeface="Trebuchet MS"/>
                <a:cs typeface="Trebuchet MS"/>
              </a:rPr>
              <a:t>       systems in an industry of your choice’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E90ECA-A192-493A-8569-298847EAB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21222" y="1052215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9"/>
    </mc:Choice>
    <mc:Fallback xmlns="">
      <p:transition spd="slow" advTm="2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9050" y="2483708"/>
            <a:ext cx="2421890" cy="2421890"/>
          </a:xfrm>
          <a:custGeom>
            <a:avLst/>
            <a:gdLst/>
            <a:ahLst/>
            <a:cxnLst/>
            <a:rect l="l" t="t" r="r" b="b"/>
            <a:pathLst>
              <a:path w="2421890" h="2421890">
                <a:moveTo>
                  <a:pt x="1210853" y="0"/>
                </a:moveTo>
                <a:lnTo>
                  <a:pt x="1162153" y="961"/>
                </a:lnTo>
                <a:lnTo>
                  <a:pt x="1113941" y="3821"/>
                </a:lnTo>
                <a:lnTo>
                  <a:pt x="1066254" y="8544"/>
                </a:lnTo>
                <a:lnTo>
                  <a:pt x="1019127" y="15094"/>
                </a:lnTo>
                <a:lnTo>
                  <a:pt x="972597" y="23433"/>
                </a:lnTo>
                <a:lnTo>
                  <a:pt x="926699" y="33527"/>
                </a:lnTo>
                <a:lnTo>
                  <a:pt x="881471" y="45339"/>
                </a:lnTo>
                <a:lnTo>
                  <a:pt x="836947" y="58832"/>
                </a:lnTo>
                <a:lnTo>
                  <a:pt x="793165" y="73972"/>
                </a:lnTo>
                <a:lnTo>
                  <a:pt x="750160" y="90720"/>
                </a:lnTo>
                <a:lnTo>
                  <a:pt x="707969" y="109042"/>
                </a:lnTo>
                <a:lnTo>
                  <a:pt x="666628" y="128901"/>
                </a:lnTo>
                <a:lnTo>
                  <a:pt x="626173" y="150261"/>
                </a:lnTo>
                <a:lnTo>
                  <a:pt x="586640" y="173086"/>
                </a:lnTo>
                <a:lnTo>
                  <a:pt x="548065" y="197339"/>
                </a:lnTo>
                <a:lnTo>
                  <a:pt x="510485" y="222985"/>
                </a:lnTo>
                <a:lnTo>
                  <a:pt x="473935" y="249986"/>
                </a:lnTo>
                <a:lnTo>
                  <a:pt x="438453" y="278308"/>
                </a:lnTo>
                <a:lnTo>
                  <a:pt x="404073" y="307914"/>
                </a:lnTo>
                <a:lnTo>
                  <a:pt x="370833" y="338768"/>
                </a:lnTo>
                <a:lnTo>
                  <a:pt x="338768" y="370833"/>
                </a:lnTo>
                <a:lnTo>
                  <a:pt x="307914" y="404073"/>
                </a:lnTo>
                <a:lnTo>
                  <a:pt x="278308" y="438453"/>
                </a:lnTo>
                <a:lnTo>
                  <a:pt x="249986" y="473935"/>
                </a:lnTo>
                <a:lnTo>
                  <a:pt x="222985" y="510485"/>
                </a:lnTo>
                <a:lnTo>
                  <a:pt x="197339" y="548065"/>
                </a:lnTo>
                <a:lnTo>
                  <a:pt x="173086" y="586640"/>
                </a:lnTo>
                <a:lnTo>
                  <a:pt x="150261" y="626173"/>
                </a:lnTo>
                <a:lnTo>
                  <a:pt x="128901" y="666628"/>
                </a:lnTo>
                <a:lnTo>
                  <a:pt x="109042" y="707969"/>
                </a:lnTo>
                <a:lnTo>
                  <a:pt x="90720" y="750160"/>
                </a:lnTo>
                <a:lnTo>
                  <a:pt x="73972" y="793165"/>
                </a:lnTo>
                <a:lnTo>
                  <a:pt x="58832" y="836947"/>
                </a:lnTo>
                <a:lnTo>
                  <a:pt x="45339" y="881471"/>
                </a:lnTo>
                <a:lnTo>
                  <a:pt x="33527" y="926699"/>
                </a:lnTo>
                <a:lnTo>
                  <a:pt x="23433" y="972597"/>
                </a:lnTo>
                <a:lnTo>
                  <a:pt x="15094" y="1019127"/>
                </a:lnTo>
                <a:lnTo>
                  <a:pt x="8544" y="1066254"/>
                </a:lnTo>
                <a:lnTo>
                  <a:pt x="3821" y="1113941"/>
                </a:lnTo>
                <a:lnTo>
                  <a:pt x="961" y="1162153"/>
                </a:lnTo>
                <a:lnTo>
                  <a:pt x="0" y="1210853"/>
                </a:lnTo>
                <a:lnTo>
                  <a:pt x="961" y="1259553"/>
                </a:lnTo>
                <a:lnTo>
                  <a:pt x="3821" y="1307766"/>
                </a:lnTo>
                <a:lnTo>
                  <a:pt x="8544" y="1355454"/>
                </a:lnTo>
                <a:lnTo>
                  <a:pt x="15094" y="1402581"/>
                </a:lnTo>
                <a:lnTo>
                  <a:pt x="23433" y="1449112"/>
                </a:lnTo>
                <a:lnTo>
                  <a:pt x="33527" y="1495010"/>
                </a:lnTo>
                <a:lnTo>
                  <a:pt x="45339" y="1540239"/>
                </a:lnTo>
                <a:lnTo>
                  <a:pt x="58832" y="1584763"/>
                </a:lnTo>
                <a:lnTo>
                  <a:pt x="73972" y="1628546"/>
                </a:lnTo>
                <a:lnTo>
                  <a:pt x="90720" y="1671551"/>
                </a:lnTo>
                <a:lnTo>
                  <a:pt x="109042" y="1713742"/>
                </a:lnTo>
                <a:lnTo>
                  <a:pt x="128901" y="1755084"/>
                </a:lnTo>
                <a:lnTo>
                  <a:pt x="150261" y="1795540"/>
                </a:lnTo>
                <a:lnTo>
                  <a:pt x="173086" y="1835073"/>
                </a:lnTo>
                <a:lnTo>
                  <a:pt x="197339" y="1873648"/>
                </a:lnTo>
                <a:lnTo>
                  <a:pt x="222985" y="1911228"/>
                </a:lnTo>
                <a:lnTo>
                  <a:pt x="249986" y="1947778"/>
                </a:lnTo>
                <a:lnTo>
                  <a:pt x="278308" y="1983261"/>
                </a:lnTo>
                <a:lnTo>
                  <a:pt x="307914" y="2017641"/>
                </a:lnTo>
                <a:lnTo>
                  <a:pt x="338768" y="2050882"/>
                </a:lnTo>
                <a:lnTo>
                  <a:pt x="370833" y="2082947"/>
                </a:lnTo>
                <a:lnTo>
                  <a:pt x="404073" y="2113801"/>
                </a:lnTo>
                <a:lnTo>
                  <a:pt x="438453" y="2143407"/>
                </a:lnTo>
                <a:lnTo>
                  <a:pt x="473935" y="2171729"/>
                </a:lnTo>
                <a:lnTo>
                  <a:pt x="510485" y="2198731"/>
                </a:lnTo>
                <a:lnTo>
                  <a:pt x="548065" y="2224376"/>
                </a:lnTo>
                <a:lnTo>
                  <a:pt x="586640" y="2248630"/>
                </a:lnTo>
                <a:lnTo>
                  <a:pt x="626173" y="2271454"/>
                </a:lnTo>
                <a:lnTo>
                  <a:pt x="666628" y="2292814"/>
                </a:lnTo>
                <a:lnTo>
                  <a:pt x="707969" y="2312673"/>
                </a:lnTo>
                <a:lnTo>
                  <a:pt x="750160" y="2330995"/>
                </a:lnTo>
                <a:lnTo>
                  <a:pt x="793165" y="2347744"/>
                </a:lnTo>
                <a:lnTo>
                  <a:pt x="836947" y="2362883"/>
                </a:lnTo>
                <a:lnTo>
                  <a:pt x="881471" y="2376377"/>
                </a:lnTo>
                <a:lnTo>
                  <a:pt x="926699" y="2388189"/>
                </a:lnTo>
                <a:lnTo>
                  <a:pt x="972597" y="2398283"/>
                </a:lnTo>
                <a:lnTo>
                  <a:pt x="1019127" y="2406622"/>
                </a:lnTo>
                <a:lnTo>
                  <a:pt x="1066254" y="2413172"/>
                </a:lnTo>
                <a:lnTo>
                  <a:pt x="1113941" y="2417895"/>
                </a:lnTo>
                <a:lnTo>
                  <a:pt x="1162153" y="2420755"/>
                </a:lnTo>
                <a:lnTo>
                  <a:pt x="1210853" y="2421716"/>
                </a:lnTo>
                <a:lnTo>
                  <a:pt x="1259552" y="2420755"/>
                </a:lnTo>
                <a:lnTo>
                  <a:pt x="1307764" y="2417895"/>
                </a:lnTo>
                <a:lnTo>
                  <a:pt x="1355451" y="2413172"/>
                </a:lnTo>
                <a:lnTo>
                  <a:pt x="1402578" y="2406622"/>
                </a:lnTo>
                <a:lnTo>
                  <a:pt x="1449109" y="2398283"/>
                </a:lnTo>
                <a:lnTo>
                  <a:pt x="1495006" y="2388189"/>
                </a:lnTo>
                <a:lnTo>
                  <a:pt x="1540235" y="2376377"/>
                </a:lnTo>
                <a:lnTo>
                  <a:pt x="1584758" y="2362883"/>
                </a:lnTo>
                <a:lnTo>
                  <a:pt x="1628540" y="2347744"/>
                </a:lnTo>
                <a:lnTo>
                  <a:pt x="1671545" y="2330995"/>
                </a:lnTo>
                <a:lnTo>
                  <a:pt x="1713736" y="2312673"/>
                </a:lnTo>
                <a:lnTo>
                  <a:pt x="1755077" y="2292814"/>
                </a:lnTo>
                <a:lnTo>
                  <a:pt x="1795532" y="2271454"/>
                </a:lnTo>
                <a:lnTo>
                  <a:pt x="1835065" y="2248630"/>
                </a:lnTo>
                <a:lnTo>
                  <a:pt x="1873640" y="2224376"/>
                </a:lnTo>
                <a:lnTo>
                  <a:pt x="1911220" y="2198731"/>
                </a:lnTo>
                <a:lnTo>
                  <a:pt x="1947770" y="2171729"/>
                </a:lnTo>
                <a:lnTo>
                  <a:pt x="1983253" y="2143407"/>
                </a:lnTo>
                <a:lnTo>
                  <a:pt x="2017632" y="2113801"/>
                </a:lnTo>
                <a:lnTo>
                  <a:pt x="2050873" y="2082947"/>
                </a:lnTo>
                <a:lnTo>
                  <a:pt x="2082938" y="2050882"/>
                </a:lnTo>
                <a:lnTo>
                  <a:pt x="2113791" y="2017641"/>
                </a:lnTo>
                <a:lnTo>
                  <a:pt x="2143397" y="1983261"/>
                </a:lnTo>
                <a:lnTo>
                  <a:pt x="2171719" y="1947778"/>
                </a:lnTo>
                <a:lnTo>
                  <a:pt x="2198721" y="1911228"/>
                </a:lnTo>
                <a:lnTo>
                  <a:pt x="2224366" y="1873648"/>
                </a:lnTo>
                <a:lnTo>
                  <a:pt x="2248620" y="1835073"/>
                </a:lnTo>
                <a:lnTo>
                  <a:pt x="2271444" y="1795540"/>
                </a:lnTo>
                <a:lnTo>
                  <a:pt x="2292804" y="1755084"/>
                </a:lnTo>
                <a:lnTo>
                  <a:pt x="2312663" y="1713742"/>
                </a:lnTo>
                <a:lnTo>
                  <a:pt x="2330985" y="1671551"/>
                </a:lnTo>
                <a:lnTo>
                  <a:pt x="2347734" y="1628546"/>
                </a:lnTo>
                <a:lnTo>
                  <a:pt x="2362873" y="1584763"/>
                </a:lnTo>
                <a:lnTo>
                  <a:pt x="2376366" y="1540239"/>
                </a:lnTo>
                <a:lnTo>
                  <a:pt x="2388178" y="1495010"/>
                </a:lnTo>
                <a:lnTo>
                  <a:pt x="2398272" y="1449112"/>
                </a:lnTo>
                <a:lnTo>
                  <a:pt x="2406612" y="1402581"/>
                </a:lnTo>
                <a:lnTo>
                  <a:pt x="2413161" y="1355454"/>
                </a:lnTo>
                <a:lnTo>
                  <a:pt x="2417884" y="1307766"/>
                </a:lnTo>
                <a:lnTo>
                  <a:pt x="2420744" y="1259553"/>
                </a:lnTo>
                <a:lnTo>
                  <a:pt x="2421706" y="1210853"/>
                </a:lnTo>
                <a:lnTo>
                  <a:pt x="2420744" y="1162153"/>
                </a:lnTo>
                <a:lnTo>
                  <a:pt x="2417884" y="1113941"/>
                </a:lnTo>
                <a:lnTo>
                  <a:pt x="2413161" y="1066254"/>
                </a:lnTo>
                <a:lnTo>
                  <a:pt x="2406612" y="1019127"/>
                </a:lnTo>
                <a:lnTo>
                  <a:pt x="2398272" y="972597"/>
                </a:lnTo>
                <a:lnTo>
                  <a:pt x="2388178" y="926699"/>
                </a:lnTo>
                <a:lnTo>
                  <a:pt x="2376366" y="881471"/>
                </a:lnTo>
                <a:lnTo>
                  <a:pt x="2362873" y="836947"/>
                </a:lnTo>
                <a:lnTo>
                  <a:pt x="2347734" y="793165"/>
                </a:lnTo>
                <a:lnTo>
                  <a:pt x="2330985" y="750160"/>
                </a:lnTo>
                <a:lnTo>
                  <a:pt x="2312663" y="707969"/>
                </a:lnTo>
                <a:lnTo>
                  <a:pt x="2292804" y="666628"/>
                </a:lnTo>
                <a:lnTo>
                  <a:pt x="2271444" y="626173"/>
                </a:lnTo>
                <a:lnTo>
                  <a:pt x="2248620" y="586640"/>
                </a:lnTo>
                <a:lnTo>
                  <a:pt x="2224366" y="548065"/>
                </a:lnTo>
                <a:lnTo>
                  <a:pt x="2198721" y="510485"/>
                </a:lnTo>
                <a:lnTo>
                  <a:pt x="2171719" y="473935"/>
                </a:lnTo>
                <a:lnTo>
                  <a:pt x="2143397" y="438453"/>
                </a:lnTo>
                <a:lnTo>
                  <a:pt x="2113791" y="404073"/>
                </a:lnTo>
                <a:lnTo>
                  <a:pt x="2082938" y="370833"/>
                </a:lnTo>
                <a:lnTo>
                  <a:pt x="2050873" y="338768"/>
                </a:lnTo>
                <a:lnTo>
                  <a:pt x="2017632" y="307914"/>
                </a:lnTo>
                <a:lnTo>
                  <a:pt x="1983253" y="278308"/>
                </a:lnTo>
                <a:lnTo>
                  <a:pt x="1947770" y="249986"/>
                </a:lnTo>
                <a:lnTo>
                  <a:pt x="1911220" y="222985"/>
                </a:lnTo>
                <a:lnTo>
                  <a:pt x="1873640" y="197339"/>
                </a:lnTo>
                <a:lnTo>
                  <a:pt x="1835065" y="173086"/>
                </a:lnTo>
                <a:lnTo>
                  <a:pt x="1795532" y="150261"/>
                </a:lnTo>
                <a:lnTo>
                  <a:pt x="1755077" y="128901"/>
                </a:lnTo>
                <a:lnTo>
                  <a:pt x="1713736" y="109042"/>
                </a:lnTo>
                <a:lnTo>
                  <a:pt x="1671545" y="90720"/>
                </a:lnTo>
                <a:lnTo>
                  <a:pt x="1628540" y="73972"/>
                </a:lnTo>
                <a:lnTo>
                  <a:pt x="1584758" y="58832"/>
                </a:lnTo>
                <a:lnTo>
                  <a:pt x="1540235" y="45339"/>
                </a:lnTo>
                <a:lnTo>
                  <a:pt x="1495006" y="33527"/>
                </a:lnTo>
                <a:lnTo>
                  <a:pt x="1449109" y="23433"/>
                </a:lnTo>
                <a:lnTo>
                  <a:pt x="1402578" y="15094"/>
                </a:lnTo>
                <a:lnTo>
                  <a:pt x="1355451" y="8544"/>
                </a:lnTo>
                <a:lnTo>
                  <a:pt x="1307764" y="3821"/>
                </a:lnTo>
                <a:lnTo>
                  <a:pt x="1259552" y="961"/>
                </a:lnTo>
                <a:lnTo>
                  <a:pt x="1210853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44692" y="2618779"/>
            <a:ext cx="2421890" cy="2421890"/>
          </a:xfrm>
          <a:custGeom>
            <a:avLst/>
            <a:gdLst/>
            <a:ahLst/>
            <a:cxnLst/>
            <a:rect l="l" t="t" r="r" b="b"/>
            <a:pathLst>
              <a:path w="2421890" h="2421890">
                <a:moveTo>
                  <a:pt x="1210853" y="0"/>
                </a:moveTo>
                <a:lnTo>
                  <a:pt x="1162153" y="961"/>
                </a:lnTo>
                <a:lnTo>
                  <a:pt x="1113941" y="3821"/>
                </a:lnTo>
                <a:lnTo>
                  <a:pt x="1066254" y="8544"/>
                </a:lnTo>
                <a:lnTo>
                  <a:pt x="1019127" y="15094"/>
                </a:lnTo>
                <a:lnTo>
                  <a:pt x="972597" y="23433"/>
                </a:lnTo>
                <a:lnTo>
                  <a:pt x="926699" y="33527"/>
                </a:lnTo>
                <a:lnTo>
                  <a:pt x="881471" y="45339"/>
                </a:lnTo>
                <a:lnTo>
                  <a:pt x="836947" y="58832"/>
                </a:lnTo>
                <a:lnTo>
                  <a:pt x="793165" y="73972"/>
                </a:lnTo>
                <a:lnTo>
                  <a:pt x="750160" y="90720"/>
                </a:lnTo>
                <a:lnTo>
                  <a:pt x="707969" y="109042"/>
                </a:lnTo>
                <a:lnTo>
                  <a:pt x="666628" y="128901"/>
                </a:lnTo>
                <a:lnTo>
                  <a:pt x="626173" y="150261"/>
                </a:lnTo>
                <a:lnTo>
                  <a:pt x="586640" y="173086"/>
                </a:lnTo>
                <a:lnTo>
                  <a:pt x="548065" y="197339"/>
                </a:lnTo>
                <a:lnTo>
                  <a:pt x="510485" y="222985"/>
                </a:lnTo>
                <a:lnTo>
                  <a:pt x="473935" y="249986"/>
                </a:lnTo>
                <a:lnTo>
                  <a:pt x="438453" y="278308"/>
                </a:lnTo>
                <a:lnTo>
                  <a:pt x="404073" y="307914"/>
                </a:lnTo>
                <a:lnTo>
                  <a:pt x="370833" y="338768"/>
                </a:lnTo>
                <a:lnTo>
                  <a:pt x="338768" y="370833"/>
                </a:lnTo>
                <a:lnTo>
                  <a:pt x="307914" y="404073"/>
                </a:lnTo>
                <a:lnTo>
                  <a:pt x="278308" y="438453"/>
                </a:lnTo>
                <a:lnTo>
                  <a:pt x="249986" y="473935"/>
                </a:lnTo>
                <a:lnTo>
                  <a:pt x="222985" y="510485"/>
                </a:lnTo>
                <a:lnTo>
                  <a:pt x="197339" y="548065"/>
                </a:lnTo>
                <a:lnTo>
                  <a:pt x="173086" y="586640"/>
                </a:lnTo>
                <a:lnTo>
                  <a:pt x="150261" y="626173"/>
                </a:lnTo>
                <a:lnTo>
                  <a:pt x="128901" y="666628"/>
                </a:lnTo>
                <a:lnTo>
                  <a:pt x="109042" y="707969"/>
                </a:lnTo>
                <a:lnTo>
                  <a:pt x="90720" y="750160"/>
                </a:lnTo>
                <a:lnTo>
                  <a:pt x="73972" y="793165"/>
                </a:lnTo>
                <a:lnTo>
                  <a:pt x="58832" y="836947"/>
                </a:lnTo>
                <a:lnTo>
                  <a:pt x="45339" y="881471"/>
                </a:lnTo>
                <a:lnTo>
                  <a:pt x="33527" y="926699"/>
                </a:lnTo>
                <a:lnTo>
                  <a:pt x="23433" y="972597"/>
                </a:lnTo>
                <a:lnTo>
                  <a:pt x="15094" y="1019127"/>
                </a:lnTo>
                <a:lnTo>
                  <a:pt x="8544" y="1066254"/>
                </a:lnTo>
                <a:lnTo>
                  <a:pt x="3821" y="1113941"/>
                </a:lnTo>
                <a:lnTo>
                  <a:pt x="961" y="1162153"/>
                </a:lnTo>
                <a:lnTo>
                  <a:pt x="0" y="1210853"/>
                </a:lnTo>
                <a:lnTo>
                  <a:pt x="961" y="1259553"/>
                </a:lnTo>
                <a:lnTo>
                  <a:pt x="3821" y="1307766"/>
                </a:lnTo>
                <a:lnTo>
                  <a:pt x="8544" y="1355454"/>
                </a:lnTo>
                <a:lnTo>
                  <a:pt x="15094" y="1402581"/>
                </a:lnTo>
                <a:lnTo>
                  <a:pt x="23433" y="1449112"/>
                </a:lnTo>
                <a:lnTo>
                  <a:pt x="33527" y="1495010"/>
                </a:lnTo>
                <a:lnTo>
                  <a:pt x="45339" y="1540239"/>
                </a:lnTo>
                <a:lnTo>
                  <a:pt x="58832" y="1584763"/>
                </a:lnTo>
                <a:lnTo>
                  <a:pt x="73972" y="1628546"/>
                </a:lnTo>
                <a:lnTo>
                  <a:pt x="90720" y="1671551"/>
                </a:lnTo>
                <a:lnTo>
                  <a:pt x="109042" y="1713742"/>
                </a:lnTo>
                <a:lnTo>
                  <a:pt x="128901" y="1755084"/>
                </a:lnTo>
                <a:lnTo>
                  <a:pt x="150261" y="1795540"/>
                </a:lnTo>
                <a:lnTo>
                  <a:pt x="173086" y="1835073"/>
                </a:lnTo>
                <a:lnTo>
                  <a:pt x="197339" y="1873648"/>
                </a:lnTo>
                <a:lnTo>
                  <a:pt x="222985" y="1911228"/>
                </a:lnTo>
                <a:lnTo>
                  <a:pt x="249986" y="1947778"/>
                </a:lnTo>
                <a:lnTo>
                  <a:pt x="278308" y="1983261"/>
                </a:lnTo>
                <a:lnTo>
                  <a:pt x="307914" y="2017641"/>
                </a:lnTo>
                <a:lnTo>
                  <a:pt x="338768" y="2050882"/>
                </a:lnTo>
                <a:lnTo>
                  <a:pt x="370833" y="2082947"/>
                </a:lnTo>
                <a:lnTo>
                  <a:pt x="404073" y="2113801"/>
                </a:lnTo>
                <a:lnTo>
                  <a:pt x="438453" y="2143407"/>
                </a:lnTo>
                <a:lnTo>
                  <a:pt x="473935" y="2171729"/>
                </a:lnTo>
                <a:lnTo>
                  <a:pt x="510485" y="2198731"/>
                </a:lnTo>
                <a:lnTo>
                  <a:pt x="548065" y="2224376"/>
                </a:lnTo>
                <a:lnTo>
                  <a:pt x="586640" y="2248630"/>
                </a:lnTo>
                <a:lnTo>
                  <a:pt x="626173" y="2271454"/>
                </a:lnTo>
                <a:lnTo>
                  <a:pt x="666628" y="2292814"/>
                </a:lnTo>
                <a:lnTo>
                  <a:pt x="707969" y="2312673"/>
                </a:lnTo>
                <a:lnTo>
                  <a:pt x="750160" y="2330995"/>
                </a:lnTo>
                <a:lnTo>
                  <a:pt x="793165" y="2347744"/>
                </a:lnTo>
                <a:lnTo>
                  <a:pt x="836947" y="2362883"/>
                </a:lnTo>
                <a:lnTo>
                  <a:pt x="881471" y="2376377"/>
                </a:lnTo>
                <a:lnTo>
                  <a:pt x="926699" y="2388189"/>
                </a:lnTo>
                <a:lnTo>
                  <a:pt x="972597" y="2398283"/>
                </a:lnTo>
                <a:lnTo>
                  <a:pt x="1019127" y="2406622"/>
                </a:lnTo>
                <a:lnTo>
                  <a:pt x="1066254" y="2413172"/>
                </a:lnTo>
                <a:lnTo>
                  <a:pt x="1113941" y="2417895"/>
                </a:lnTo>
                <a:lnTo>
                  <a:pt x="1162153" y="2420755"/>
                </a:lnTo>
                <a:lnTo>
                  <a:pt x="1210853" y="2421716"/>
                </a:lnTo>
                <a:lnTo>
                  <a:pt x="1259553" y="2420755"/>
                </a:lnTo>
                <a:lnTo>
                  <a:pt x="1307766" y="2417895"/>
                </a:lnTo>
                <a:lnTo>
                  <a:pt x="1355454" y="2413172"/>
                </a:lnTo>
                <a:lnTo>
                  <a:pt x="1402581" y="2406622"/>
                </a:lnTo>
                <a:lnTo>
                  <a:pt x="1449112" y="2398283"/>
                </a:lnTo>
                <a:lnTo>
                  <a:pt x="1495010" y="2388189"/>
                </a:lnTo>
                <a:lnTo>
                  <a:pt x="1540239" y="2376377"/>
                </a:lnTo>
                <a:lnTo>
                  <a:pt x="1584763" y="2362883"/>
                </a:lnTo>
                <a:lnTo>
                  <a:pt x="1628546" y="2347744"/>
                </a:lnTo>
                <a:lnTo>
                  <a:pt x="1671551" y="2330995"/>
                </a:lnTo>
                <a:lnTo>
                  <a:pt x="1713742" y="2312673"/>
                </a:lnTo>
                <a:lnTo>
                  <a:pt x="1755084" y="2292814"/>
                </a:lnTo>
                <a:lnTo>
                  <a:pt x="1795540" y="2271454"/>
                </a:lnTo>
                <a:lnTo>
                  <a:pt x="1835073" y="2248630"/>
                </a:lnTo>
                <a:lnTo>
                  <a:pt x="1873648" y="2224376"/>
                </a:lnTo>
                <a:lnTo>
                  <a:pt x="1911228" y="2198731"/>
                </a:lnTo>
                <a:lnTo>
                  <a:pt x="1947778" y="2171729"/>
                </a:lnTo>
                <a:lnTo>
                  <a:pt x="1983261" y="2143407"/>
                </a:lnTo>
                <a:lnTo>
                  <a:pt x="2017641" y="2113801"/>
                </a:lnTo>
                <a:lnTo>
                  <a:pt x="2050882" y="2082947"/>
                </a:lnTo>
                <a:lnTo>
                  <a:pt x="2082947" y="2050882"/>
                </a:lnTo>
                <a:lnTo>
                  <a:pt x="2113801" y="2017641"/>
                </a:lnTo>
                <a:lnTo>
                  <a:pt x="2143407" y="1983261"/>
                </a:lnTo>
                <a:lnTo>
                  <a:pt x="2171729" y="1947778"/>
                </a:lnTo>
                <a:lnTo>
                  <a:pt x="2198731" y="1911228"/>
                </a:lnTo>
                <a:lnTo>
                  <a:pt x="2224376" y="1873648"/>
                </a:lnTo>
                <a:lnTo>
                  <a:pt x="2248630" y="1835073"/>
                </a:lnTo>
                <a:lnTo>
                  <a:pt x="2271454" y="1795540"/>
                </a:lnTo>
                <a:lnTo>
                  <a:pt x="2292814" y="1755084"/>
                </a:lnTo>
                <a:lnTo>
                  <a:pt x="2312673" y="1713742"/>
                </a:lnTo>
                <a:lnTo>
                  <a:pt x="2330995" y="1671551"/>
                </a:lnTo>
                <a:lnTo>
                  <a:pt x="2347744" y="1628546"/>
                </a:lnTo>
                <a:lnTo>
                  <a:pt x="2362883" y="1584763"/>
                </a:lnTo>
                <a:lnTo>
                  <a:pt x="2376377" y="1540239"/>
                </a:lnTo>
                <a:lnTo>
                  <a:pt x="2388189" y="1495010"/>
                </a:lnTo>
                <a:lnTo>
                  <a:pt x="2398283" y="1449112"/>
                </a:lnTo>
                <a:lnTo>
                  <a:pt x="2406622" y="1402581"/>
                </a:lnTo>
                <a:lnTo>
                  <a:pt x="2413172" y="1355454"/>
                </a:lnTo>
                <a:lnTo>
                  <a:pt x="2417895" y="1307766"/>
                </a:lnTo>
                <a:lnTo>
                  <a:pt x="2420755" y="1259553"/>
                </a:lnTo>
                <a:lnTo>
                  <a:pt x="2421716" y="1210853"/>
                </a:lnTo>
                <a:lnTo>
                  <a:pt x="2420755" y="1162153"/>
                </a:lnTo>
                <a:lnTo>
                  <a:pt x="2417895" y="1113941"/>
                </a:lnTo>
                <a:lnTo>
                  <a:pt x="2413172" y="1066254"/>
                </a:lnTo>
                <a:lnTo>
                  <a:pt x="2406622" y="1019127"/>
                </a:lnTo>
                <a:lnTo>
                  <a:pt x="2398283" y="972597"/>
                </a:lnTo>
                <a:lnTo>
                  <a:pt x="2388189" y="926699"/>
                </a:lnTo>
                <a:lnTo>
                  <a:pt x="2376377" y="881471"/>
                </a:lnTo>
                <a:lnTo>
                  <a:pt x="2362883" y="836947"/>
                </a:lnTo>
                <a:lnTo>
                  <a:pt x="2347744" y="793165"/>
                </a:lnTo>
                <a:lnTo>
                  <a:pt x="2330995" y="750160"/>
                </a:lnTo>
                <a:lnTo>
                  <a:pt x="2312673" y="707969"/>
                </a:lnTo>
                <a:lnTo>
                  <a:pt x="2292814" y="666628"/>
                </a:lnTo>
                <a:lnTo>
                  <a:pt x="2271454" y="626173"/>
                </a:lnTo>
                <a:lnTo>
                  <a:pt x="2248630" y="586640"/>
                </a:lnTo>
                <a:lnTo>
                  <a:pt x="2224376" y="548065"/>
                </a:lnTo>
                <a:lnTo>
                  <a:pt x="2198731" y="510485"/>
                </a:lnTo>
                <a:lnTo>
                  <a:pt x="2171729" y="473935"/>
                </a:lnTo>
                <a:lnTo>
                  <a:pt x="2143407" y="438453"/>
                </a:lnTo>
                <a:lnTo>
                  <a:pt x="2113801" y="404073"/>
                </a:lnTo>
                <a:lnTo>
                  <a:pt x="2082947" y="370833"/>
                </a:lnTo>
                <a:lnTo>
                  <a:pt x="2050882" y="338768"/>
                </a:lnTo>
                <a:lnTo>
                  <a:pt x="2017641" y="307914"/>
                </a:lnTo>
                <a:lnTo>
                  <a:pt x="1983261" y="278308"/>
                </a:lnTo>
                <a:lnTo>
                  <a:pt x="1947778" y="249986"/>
                </a:lnTo>
                <a:lnTo>
                  <a:pt x="1911228" y="222985"/>
                </a:lnTo>
                <a:lnTo>
                  <a:pt x="1873648" y="197339"/>
                </a:lnTo>
                <a:lnTo>
                  <a:pt x="1835073" y="173086"/>
                </a:lnTo>
                <a:lnTo>
                  <a:pt x="1795540" y="150261"/>
                </a:lnTo>
                <a:lnTo>
                  <a:pt x="1755084" y="128901"/>
                </a:lnTo>
                <a:lnTo>
                  <a:pt x="1713742" y="109042"/>
                </a:lnTo>
                <a:lnTo>
                  <a:pt x="1671551" y="90720"/>
                </a:lnTo>
                <a:lnTo>
                  <a:pt x="1628546" y="73972"/>
                </a:lnTo>
                <a:lnTo>
                  <a:pt x="1584763" y="58832"/>
                </a:lnTo>
                <a:lnTo>
                  <a:pt x="1540239" y="45339"/>
                </a:lnTo>
                <a:lnTo>
                  <a:pt x="1495010" y="33527"/>
                </a:lnTo>
                <a:lnTo>
                  <a:pt x="1449112" y="23433"/>
                </a:lnTo>
                <a:lnTo>
                  <a:pt x="1402581" y="15094"/>
                </a:lnTo>
                <a:lnTo>
                  <a:pt x="1355454" y="8544"/>
                </a:lnTo>
                <a:lnTo>
                  <a:pt x="1307766" y="3821"/>
                </a:lnTo>
                <a:lnTo>
                  <a:pt x="1259553" y="961"/>
                </a:lnTo>
                <a:lnTo>
                  <a:pt x="1210853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2450" y="6111875"/>
            <a:ext cx="2421890" cy="2421890"/>
          </a:xfrm>
          <a:custGeom>
            <a:avLst/>
            <a:gdLst/>
            <a:ahLst/>
            <a:cxnLst/>
            <a:rect l="l" t="t" r="r" b="b"/>
            <a:pathLst>
              <a:path w="2421890" h="2421890">
                <a:moveTo>
                  <a:pt x="1210863" y="0"/>
                </a:moveTo>
                <a:lnTo>
                  <a:pt x="1162163" y="961"/>
                </a:lnTo>
                <a:lnTo>
                  <a:pt x="1113952" y="3821"/>
                </a:lnTo>
                <a:lnTo>
                  <a:pt x="1066264" y="8544"/>
                </a:lnTo>
                <a:lnTo>
                  <a:pt x="1019137" y="15094"/>
                </a:lnTo>
                <a:lnTo>
                  <a:pt x="972607" y="23433"/>
                </a:lnTo>
                <a:lnTo>
                  <a:pt x="926709" y="33527"/>
                </a:lnTo>
                <a:lnTo>
                  <a:pt x="881480" y="45339"/>
                </a:lnTo>
                <a:lnTo>
                  <a:pt x="836957" y="58832"/>
                </a:lnTo>
                <a:lnTo>
                  <a:pt x="793174" y="73972"/>
                </a:lnTo>
                <a:lnTo>
                  <a:pt x="750169" y="90720"/>
                </a:lnTo>
                <a:lnTo>
                  <a:pt x="707978" y="109042"/>
                </a:lnTo>
                <a:lnTo>
                  <a:pt x="666636" y="128901"/>
                </a:lnTo>
                <a:lnTo>
                  <a:pt x="626181" y="150261"/>
                </a:lnTo>
                <a:lnTo>
                  <a:pt x="586648" y="173086"/>
                </a:lnTo>
                <a:lnTo>
                  <a:pt x="548072" y="197339"/>
                </a:lnTo>
                <a:lnTo>
                  <a:pt x="510492" y="222985"/>
                </a:lnTo>
                <a:lnTo>
                  <a:pt x="473942" y="249986"/>
                </a:lnTo>
                <a:lnTo>
                  <a:pt x="438459" y="278308"/>
                </a:lnTo>
                <a:lnTo>
                  <a:pt x="404079" y="307914"/>
                </a:lnTo>
                <a:lnTo>
                  <a:pt x="370838" y="338768"/>
                </a:lnTo>
                <a:lnTo>
                  <a:pt x="338773" y="370833"/>
                </a:lnTo>
                <a:lnTo>
                  <a:pt x="307919" y="404073"/>
                </a:lnTo>
                <a:lnTo>
                  <a:pt x="278313" y="438453"/>
                </a:lnTo>
                <a:lnTo>
                  <a:pt x="249990" y="473935"/>
                </a:lnTo>
                <a:lnTo>
                  <a:pt x="222988" y="510485"/>
                </a:lnTo>
                <a:lnTo>
                  <a:pt x="197342" y="548065"/>
                </a:lnTo>
                <a:lnTo>
                  <a:pt x="173089" y="586640"/>
                </a:lnTo>
                <a:lnTo>
                  <a:pt x="150264" y="626173"/>
                </a:lnTo>
                <a:lnTo>
                  <a:pt x="128903" y="666628"/>
                </a:lnTo>
                <a:lnTo>
                  <a:pt x="109044" y="707969"/>
                </a:lnTo>
                <a:lnTo>
                  <a:pt x="90722" y="750160"/>
                </a:lnTo>
                <a:lnTo>
                  <a:pt x="73973" y="793165"/>
                </a:lnTo>
                <a:lnTo>
                  <a:pt x="58834" y="836947"/>
                </a:lnTo>
                <a:lnTo>
                  <a:pt x="45340" y="881471"/>
                </a:lnTo>
                <a:lnTo>
                  <a:pt x="33528" y="926699"/>
                </a:lnTo>
                <a:lnTo>
                  <a:pt x="23434" y="972597"/>
                </a:lnTo>
                <a:lnTo>
                  <a:pt x="15094" y="1019127"/>
                </a:lnTo>
                <a:lnTo>
                  <a:pt x="8544" y="1066254"/>
                </a:lnTo>
                <a:lnTo>
                  <a:pt x="3821" y="1113941"/>
                </a:lnTo>
                <a:lnTo>
                  <a:pt x="961" y="1162153"/>
                </a:lnTo>
                <a:lnTo>
                  <a:pt x="0" y="1210853"/>
                </a:lnTo>
                <a:lnTo>
                  <a:pt x="961" y="1259553"/>
                </a:lnTo>
                <a:lnTo>
                  <a:pt x="3821" y="1307766"/>
                </a:lnTo>
                <a:lnTo>
                  <a:pt x="8544" y="1355454"/>
                </a:lnTo>
                <a:lnTo>
                  <a:pt x="15094" y="1402581"/>
                </a:lnTo>
                <a:lnTo>
                  <a:pt x="23434" y="1449112"/>
                </a:lnTo>
                <a:lnTo>
                  <a:pt x="33528" y="1495010"/>
                </a:lnTo>
                <a:lnTo>
                  <a:pt x="45340" y="1540239"/>
                </a:lnTo>
                <a:lnTo>
                  <a:pt x="58834" y="1584763"/>
                </a:lnTo>
                <a:lnTo>
                  <a:pt x="73973" y="1628546"/>
                </a:lnTo>
                <a:lnTo>
                  <a:pt x="90722" y="1671551"/>
                </a:lnTo>
                <a:lnTo>
                  <a:pt x="109044" y="1713742"/>
                </a:lnTo>
                <a:lnTo>
                  <a:pt x="128903" y="1755084"/>
                </a:lnTo>
                <a:lnTo>
                  <a:pt x="150264" y="1795540"/>
                </a:lnTo>
                <a:lnTo>
                  <a:pt x="173089" y="1835073"/>
                </a:lnTo>
                <a:lnTo>
                  <a:pt x="197342" y="1873648"/>
                </a:lnTo>
                <a:lnTo>
                  <a:pt x="222988" y="1911228"/>
                </a:lnTo>
                <a:lnTo>
                  <a:pt x="249990" y="1947778"/>
                </a:lnTo>
                <a:lnTo>
                  <a:pt x="278313" y="1983261"/>
                </a:lnTo>
                <a:lnTo>
                  <a:pt x="307919" y="2017641"/>
                </a:lnTo>
                <a:lnTo>
                  <a:pt x="338773" y="2050882"/>
                </a:lnTo>
                <a:lnTo>
                  <a:pt x="370838" y="2082947"/>
                </a:lnTo>
                <a:lnTo>
                  <a:pt x="404079" y="2113801"/>
                </a:lnTo>
                <a:lnTo>
                  <a:pt x="438459" y="2143407"/>
                </a:lnTo>
                <a:lnTo>
                  <a:pt x="473942" y="2171729"/>
                </a:lnTo>
                <a:lnTo>
                  <a:pt x="510492" y="2198731"/>
                </a:lnTo>
                <a:lnTo>
                  <a:pt x="548072" y="2224376"/>
                </a:lnTo>
                <a:lnTo>
                  <a:pt x="586648" y="2248630"/>
                </a:lnTo>
                <a:lnTo>
                  <a:pt x="626181" y="2271454"/>
                </a:lnTo>
                <a:lnTo>
                  <a:pt x="666636" y="2292814"/>
                </a:lnTo>
                <a:lnTo>
                  <a:pt x="707978" y="2312673"/>
                </a:lnTo>
                <a:lnTo>
                  <a:pt x="750169" y="2330995"/>
                </a:lnTo>
                <a:lnTo>
                  <a:pt x="793174" y="2347744"/>
                </a:lnTo>
                <a:lnTo>
                  <a:pt x="836957" y="2362883"/>
                </a:lnTo>
                <a:lnTo>
                  <a:pt x="881480" y="2376377"/>
                </a:lnTo>
                <a:lnTo>
                  <a:pt x="926709" y="2388189"/>
                </a:lnTo>
                <a:lnTo>
                  <a:pt x="972607" y="2398283"/>
                </a:lnTo>
                <a:lnTo>
                  <a:pt x="1019137" y="2406622"/>
                </a:lnTo>
                <a:lnTo>
                  <a:pt x="1066264" y="2413172"/>
                </a:lnTo>
                <a:lnTo>
                  <a:pt x="1113952" y="2417895"/>
                </a:lnTo>
                <a:lnTo>
                  <a:pt x="1162163" y="2420755"/>
                </a:lnTo>
                <a:lnTo>
                  <a:pt x="1210863" y="2421716"/>
                </a:lnTo>
                <a:lnTo>
                  <a:pt x="1259563" y="2420755"/>
                </a:lnTo>
                <a:lnTo>
                  <a:pt x="1307775" y="2417895"/>
                </a:lnTo>
                <a:lnTo>
                  <a:pt x="1355462" y="2413172"/>
                </a:lnTo>
                <a:lnTo>
                  <a:pt x="1402589" y="2406622"/>
                </a:lnTo>
                <a:lnTo>
                  <a:pt x="1449119" y="2398283"/>
                </a:lnTo>
                <a:lnTo>
                  <a:pt x="1495017" y="2388189"/>
                </a:lnTo>
                <a:lnTo>
                  <a:pt x="1540245" y="2376377"/>
                </a:lnTo>
                <a:lnTo>
                  <a:pt x="1584769" y="2362883"/>
                </a:lnTo>
                <a:lnTo>
                  <a:pt x="1628551" y="2347744"/>
                </a:lnTo>
                <a:lnTo>
                  <a:pt x="1671555" y="2330995"/>
                </a:lnTo>
                <a:lnTo>
                  <a:pt x="1713747" y="2312673"/>
                </a:lnTo>
                <a:lnTo>
                  <a:pt x="1755088" y="2292814"/>
                </a:lnTo>
                <a:lnTo>
                  <a:pt x="1795543" y="2271454"/>
                </a:lnTo>
                <a:lnTo>
                  <a:pt x="1835076" y="2248630"/>
                </a:lnTo>
                <a:lnTo>
                  <a:pt x="1873651" y="2224376"/>
                </a:lnTo>
                <a:lnTo>
                  <a:pt x="1911231" y="2198731"/>
                </a:lnTo>
                <a:lnTo>
                  <a:pt x="1947780" y="2171729"/>
                </a:lnTo>
                <a:lnTo>
                  <a:pt x="1983263" y="2143407"/>
                </a:lnTo>
                <a:lnTo>
                  <a:pt x="2017643" y="2113801"/>
                </a:lnTo>
                <a:lnTo>
                  <a:pt x="2050883" y="2082947"/>
                </a:lnTo>
                <a:lnTo>
                  <a:pt x="2082948" y="2050882"/>
                </a:lnTo>
                <a:lnTo>
                  <a:pt x="2113802" y="2017641"/>
                </a:lnTo>
                <a:lnTo>
                  <a:pt x="2143408" y="1983261"/>
                </a:lnTo>
                <a:lnTo>
                  <a:pt x="2171729" y="1947778"/>
                </a:lnTo>
                <a:lnTo>
                  <a:pt x="2198731" y="1911228"/>
                </a:lnTo>
                <a:lnTo>
                  <a:pt x="2224377" y="1873648"/>
                </a:lnTo>
                <a:lnTo>
                  <a:pt x="2248630" y="1835073"/>
                </a:lnTo>
                <a:lnTo>
                  <a:pt x="2271455" y="1795540"/>
                </a:lnTo>
                <a:lnTo>
                  <a:pt x="2292815" y="1755084"/>
                </a:lnTo>
                <a:lnTo>
                  <a:pt x="2312674" y="1713742"/>
                </a:lnTo>
                <a:lnTo>
                  <a:pt x="2330996" y="1671551"/>
                </a:lnTo>
                <a:lnTo>
                  <a:pt x="2347744" y="1628546"/>
                </a:lnTo>
                <a:lnTo>
                  <a:pt x="2362883" y="1584763"/>
                </a:lnTo>
                <a:lnTo>
                  <a:pt x="2376377" y="1540239"/>
                </a:lnTo>
                <a:lnTo>
                  <a:pt x="2388189" y="1495010"/>
                </a:lnTo>
                <a:lnTo>
                  <a:pt x="2398283" y="1449112"/>
                </a:lnTo>
                <a:lnTo>
                  <a:pt x="2406622" y="1402581"/>
                </a:lnTo>
                <a:lnTo>
                  <a:pt x="2413172" y="1355454"/>
                </a:lnTo>
                <a:lnTo>
                  <a:pt x="2417895" y="1307766"/>
                </a:lnTo>
                <a:lnTo>
                  <a:pt x="2420755" y="1259553"/>
                </a:lnTo>
                <a:lnTo>
                  <a:pt x="2421716" y="1210853"/>
                </a:lnTo>
                <a:lnTo>
                  <a:pt x="2420755" y="1162153"/>
                </a:lnTo>
                <a:lnTo>
                  <a:pt x="2417895" y="1113941"/>
                </a:lnTo>
                <a:lnTo>
                  <a:pt x="2413172" y="1066254"/>
                </a:lnTo>
                <a:lnTo>
                  <a:pt x="2406622" y="1019127"/>
                </a:lnTo>
                <a:lnTo>
                  <a:pt x="2398283" y="972597"/>
                </a:lnTo>
                <a:lnTo>
                  <a:pt x="2388189" y="926699"/>
                </a:lnTo>
                <a:lnTo>
                  <a:pt x="2376377" y="881471"/>
                </a:lnTo>
                <a:lnTo>
                  <a:pt x="2362883" y="836947"/>
                </a:lnTo>
                <a:lnTo>
                  <a:pt x="2347744" y="793165"/>
                </a:lnTo>
                <a:lnTo>
                  <a:pt x="2330996" y="750160"/>
                </a:lnTo>
                <a:lnTo>
                  <a:pt x="2312674" y="707969"/>
                </a:lnTo>
                <a:lnTo>
                  <a:pt x="2292815" y="666628"/>
                </a:lnTo>
                <a:lnTo>
                  <a:pt x="2271455" y="626173"/>
                </a:lnTo>
                <a:lnTo>
                  <a:pt x="2248630" y="586640"/>
                </a:lnTo>
                <a:lnTo>
                  <a:pt x="2224377" y="548065"/>
                </a:lnTo>
                <a:lnTo>
                  <a:pt x="2198731" y="510485"/>
                </a:lnTo>
                <a:lnTo>
                  <a:pt x="2171729" y="473935"/>
                </a:lnTo>
                <a:lnTo>
                  <a:pt x="2143408" y="438453"/>
                </a:lnTo>
                <a:lnTo>
                  <a:pt x="2113802" y="404073"/>
                </a:lnTo>
                <a:lnTo>
                  <a:pt x="2082948" y="370833"/>
                </a:lnTo>
                <a:lnTo>
                  <a:pt x="2050883" y="338768"/>
                </a:lnTo>
                <a:lnTo>
                  <a:pt x="2017643" y="307914"/>
                </a:lnTo>
                <a:lnTo>
                  <a:pt x="1983263" y="278308"/>
                </a:lnTo>
                <a:lnTo>
                  <a:pt x="1947780" y="249986"/>
                </a:lnTo>
                <a:lnTo>
                  <a:pt x="1911231" y="222985"/>
                </a:lnTo>
                <a:lnTo>
                  <a:pt x="1873651" y="197339"/>
                </a:lnTo>
                <a:lnTo>
                  <a:pt x="1835076" y="173086"/>
                </a:lnTo>
                <a:lnTo>
                  <a:pt x="1795543" y="150261"/>
                </a:lnTo>
                <a:lnTo>
                  <a:pt x="1755088" y="128901"/>
                </a:lnTo>
                <a:lnTo>
                  <a:pt x="1713747" y="109042"/>
                </a:lnTo>
                <a:lnTo>
                  <a:pt x="1671555" y="90720"/>
                </a:lnTo>
                <a:lnTo>
                  <a:pt x="1628551" y="73972"/>
                </a:lnTo>
                <a:lnTo>
                  <a:pt x="1584769" y="58832"/>
                </a:lnTo>
                <a:lnTo>
                  <a:pt x="1540245" y="45339"/>
                </a:lnTo>
                <a:lnTo>
                  <a:pt x="1495017" y="33527"/>
                </a:lnTo>
                <a:lnTo>
                  <a:pt x="1449119" y="23433"/>
                </a:lnTo>
                <a:lnTo>
                  <a:pt x="1402589" y="15094"/>
                </a:lnTo>
                <a:lnTo>
                  <a:pt x="1355462" y="8544"/>
                </a:lnTo>
                <a:lnTo>
                  <a:pt x="1307775" y="3821"/>
                </a:lnTo>
                <a:lnTo>
                  <a:pt x="1259563" y="961"/>
                </a:lnTo>
                <a:lnTo>
                  <a:pt x="1210863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20766" y="5779811"/>
            <a:ext cx="2421890" cy="2421890"/>
          </a:xfrm>
          <a:custGeom>
            <a:avLst/>
            <a:gdLst/>
            <a:ahLst/>
            <a:cxnLst/>
            <a:rect l="l" t="t" r="r" b="b"/>
            <a:pathLst>
              <a:path w="2421890" h="2421890">
                <a:moveTo>
                  <a:pt x="1210853" y="0"/>
                </a:moveTo>
                <a:lnTo>
                  <a:pt x="1162153" y="961"/>
                </a:lnTo>
                <a:lnTo>
                  <a:pt x="1113941" y="3821"/>
                </a:lnTo>
                <a:lnTo>
                  <a:pt x="1066254" y="8544"/>
                </a:lnTo>
                <a:lnTo>
                  <a:pt x="1019127" y="15094"/>
                </a:lnTo>
                <a:lnTo>
                  <a:pt x="972597" y="23433"/>
                </a:lnTo>
                <a:lnTo>
                  <a:pt x="926699" y="33527"/>
                </a:lnTo>
                <a:lnTo>
                  <a:pt x="881471" y="45339"/>
                </a:lnTo>
                <a:lnTo>
                  <a:pt x="836947" y="58832"/>
                </a:lnTo>
                <a:lnTo>
                  <a:pt x="793165" y="73972"/>
                </a:lnTo>
                <a:lnTo>
                  <a:pt x="750160" y="90720"/>
                </a:lnTo>
                <a:lnTo>
                  <a:pt x="707969" y="109042"/>
                </a:lnTo>
                <a:lnTo>
                  <a:pt x="666628" y="128901"/>
                </a:lnTo>
                <a:lnTo>
                  <a:pt x="626173" y="150261"/>
                </a:lnTo>
                <a:lnTo>
                  <a:pt x="586640" y="173086"/>
                </a:lnTo>
                <a:lnTo>
                  <a:pt x="548065" y="197339"/>
                </a:lnTo>
                <a:lnTo>
                  <a:pt x="510485" y="222985"/>
                </a:lnTo>
                <a:lnTo>
                  <a:pt x="473935" y="249986"/>
                </a:lnTo>
                <a:lnTo>
                  <a:pt x="438453" y="278308"/>
                </a:lnTo>
                <a:lnTo>
                  <a:pt x="404073" y="307914"/>
                </a:lnTo>
                <a:lnTo>
                  <a:pt x="370833" y="338768"/>
                </a:lnTo>
                <a:lnTo>
                  <a:pt x="338768" y="370833"/>
                </a:lnTo>
                <a:lnTo>
                  <a:pt x="307914" y="404073"/>
                </a:lnTo>
                <a:lnTo>
                  <a:pt x="278308" y="438453"/>
                </a:lnTo>
                <a:lnTo>
                  <a:pt x="249986" y="473935"/>
                </a:lnTo>
                <a:lnTo>
                  <a:pt x="222985" y="510485"/>
                </a:lnTo>
                <a:lnTo>
                  <a:pt x="197339" y="548065"/>
                </a:lnTo>
                <a:lnTo>
                  <a:pt x="173086" y="586640"/>
                </a:lnTo>
                <a:lnTo>
                  <a:pt x="150261" y="626173"/>
                </a:lnTo>
                <a:lnTo>
                  <a:pt x="128901" y="666628"/>
                </a:lnTo>
                <a:lnTo>
                  <a:pt x="109042" y="707969"/>
                </a:lnTo>
                <a:lnTo>
                  <a:pt x="90720" y="750160"/>
                </a:lnTo>
                <a:lnTo>
                  <a:pt x="73972" y="793165"/>
                </a:lnTo>
                <a:lnTo>
                  <a:pt x="58832" y="836947"/>
                </a:lnTo>
                <a:lnTo>
                  <a:pt x="45339" y="881471"/>
                </a:lnTo>
                <a:lnTo>
                  <a:pt x="33527" y="926699"/>
                </a:lnTo>
                <a:lnTo>
                  <a:pt x="23433" y="972597"/>
                </a:lnTo>
                <a:lnTo>
                  <a:pt x="15094" y="1019127"/>
                </a:lnTo>
                <a:lnTo>
                  <a:pt x="8544" y="1066254"/>
                </a:lnTo>
                <a:lnTo>
                  <a:pt x="3821" y="1113941"/>
                </a:lnTo>
                <a:lnTo>
                  <a:pt x="961" y="1162153"/>
                </a:lnTo>
                <a:lnTo>
                  <a:pt x="0" y="1210853"/>
                </a:lnTo>
                <a:lnTo>
                  <a:pt x="961" y="1259553"/>
                </a:lnTo>
                <a:lnTo>
                  <a:pt x="3821" y="1307766"/>
                </a:lnTo>
                <a:lnTo>
                  <a:pt x="8544" y="1355454"/>
                </a:lnTo>
                <a:lnTo>
                  <a:pt x="15094" y="1402581"/>
                </a:lnTo>
                <a:lnTo>
                  <a:pt x="23433" y="1449112"/>
                </a:lnTo>
                <a:lnTo>
                  <a:pt x="33527" y="1495010"/>
                </a:lnTo>
                <a:lnTo>
                  <a:pt x="45339" y="1540239"/>
                </a:lnTo>
                <a:lnTo>
                  <a:pt x="58832" y="1584763"/>
                </a:lnTo>
                <a:lnTo>
                  <a:pt x="73972" y="1628546"/>
                </a:lnTo>
                <a:lnTo>
                  <a:pt x="90720" y="1671551"/>
                </a:lnTo>
                <a:lnTo>
                  <a:pt x="109042" y="1713742"/>
                </a:lnTo>
                <a:lnTo>
                  <a:pt x="128901" y="1755084"/>
                </a:lnTo>
                <a:lnTo>
                  <a:pt x="150261" y="1795540"/>
                </a:lnTo>
                <a:lnTo>
                  <a:pt x="173086" y="1835073"/>
                </a:lnTo>
                <a:lnTo>
                  <a:pt x="197339" y="1873648"/>
                </a:lnTo>
                <a:lnTo>
                  <a:pt x="222985" y="1911228"/>
                </a:lnTo>
                <a:lnTo>
                  <a:pt x="249986" y="1947778"/>
                </a:lnTo>
                <a:lnTo>
                  <a:pt x="278308" y="1983261"/>
                </a:lnTo>
                <a:lnTo>
                  <a:pt x="307914" y="2017641"/>
                </a:lnTo>
                <a:lnTo>
                  <a:pt x="338768" y="2050882"/>
                </a:lnTo>
                <a:lnTo>
                  <a:pt x="370833" y="2082947"/>
                </a:lnTo>
                <a:lnTo>
                  <a:pt x="404073" y="2113801"/>
                </a:lnTo>
                <a:lnTo>
                  <a:pt x="438453" y="2143407"/>
                </a:lnTo>
                <a:lnTo>
                  <a:pt x="473935" y="2171729"/>
                </a:lnTo>
                <a:lnTo>
                  <a:pt x="510485" y="2198731"/>
                </a:lnTo>
                <a:lnTo>
                  <a:pt x="548065" y="2224376"/>
                </a:lnTo>
                <a:lnTo>
                  <a:pt x="586640" y="2248630"/>
                </a:lnTo>
                <a:lnTo>
                  <a:pt x="626173" y="2271454"/>
                </a:lnTo>
                <a:lnTo>
                  <a:pt x="666628" y="2292814"/>
                </a:lnTo>
                <a:lnTo>
                  <a:pt x="707969" y="2312673"/>
                </a:lnTo>
                <a:lnTo>
                  <a:pt x="750160" y="2330995"/>
                </a:lnTo>
                <a:lnTo>
                  <a:pt x="793165" y="2347744"/>
                </a:lnTo>
                <a:lnTo>
                  <a:pt x="836947" y="2362883"/>
                </a:lnTo>
                <a:lnTo>
                  <a:pt x="881471" y="2376377"/>
                </a:lnTo>
                <a:lnTo>
                  <a:pt x="926699" y="2388189"/>
                </a:lnTo>
                <a:lnTo>
                  <a:pt x="972597" y="2398283"/>
                </a:lnTo>
                <a:lnTo>
                  <a:pt x="1019127" y="2406622"/>
                </a:lnTo>
                <a:lnTo>
                  <a:pt x="1066254" y="2413172"/>
                </a:lnTo>
                <a:lnTo>
                  <a:pt x="1113941" y="2417895"/>
                </a:lnTo>
                <a:lnTo>
                  <a:pt x="1162153" y="2420755"/>
                </a:lnTo>
                <a:lnTo>
                  <a:pt x="1210853" y="2421716"/>
                </a:lnTo>
                <a:lnTo>
                  <a:pt x="1259553" y="2420755"/>
                </a:lnTo>
                <a:lnTo>
                  <a:pt x="1307766" y="2417895"/>
                </a:lnTo>
                <a:lnTo>
                  <a:pt x="1355454" y="2413172"/>
                </a:lnTo>
                <a:lnTo>
                  <a:pt x="1402581" y="2406622"/>
                </a:lnTo>
                <a:lnTo>
                  <a:pt x="1449112" y="2398283"/>
                </a:lnTo>
                <a:lnTo>
                  <a:pt x="1495010" y="2388189"/>
                </a:lnTo>
                <a:lnTo>
                  <a:pt x="1540239" y="2376377"/>
                </a:lnTo>
                <a:lnTo>
                  <a:pt x="1584763" y="2362883"/>
                </a:lnTo>
                <a:lnTo>
                  <a:pt x="1628546" y="2347744"/>
                </a:lnTo>
                <a:lnTo>
                  <a:pt x="1671551" y="2330995"/>
                </a:lnTo>
                <a:lnTo>
                  <a:pt x="1713742" y="2312673"/>
                </a:lnTo>
                <a:lnTo>
                  <a:pt x="1755084" y="2292814"/>
                </a:lnTo>
                <a:lnTo>
                  <a:pt x="1795540" y="2271454"/>
                </a:lnTo>
                <a:lnTo>
                  <a:pt x="1835073" y="2248630"/>
                </a:lnTo>
                <a:lnTo>
                  <a:pt x="1873648" y="2224376"/>
                </a:lnTo>
                <a:lnTo>
                  <a:pt x="1911228" y="2198731"/>
                </a:lnTo>
                <a:lnTo>
                  <a:pt x="1947778" y="2171729"/>
                </a:lnTo>
                <a:lnTo>
                  <a:pt x="1983261" y="2143407"/>
                </a:lnTo>
                <a:lnTo>
                  <a:pt x="2017641" y="2113801"/>
                </a:lnTo>
                <a:lnTo>
                  <a:pt x="2050882" y="2082947"/>
                </a:lnTo>
                <a:lnTo>
                  <a:pt x="2082947" y="2050882"/>
                </a:lnTo>
                <a:lnTo>
                  <a:pt x="2113801" y="2017641"/>
                </a:lnTo>
                <a:lnTo>
                  <a:pt x="2143407" y="1983261"/>
                </a:lnTo>
                <a:lnTo>
                  <a:pt x="2171729" y="1947778"/>
                </a:lnTo>
                <a:lnTo>
                  <a:pt x="2198731" y="1911228"/>
                </a:lnTo>
                <a:lnTo>
                  <a:pt x="2224376" y="1873648"/>
                </a:lnTo>
                <a:lnTo>
                  <a:pt x="2248630" y="1835073"/>
                </a:lnTo>
                <a:lnTo>
                  <a:pt x="2271454" y="1795540"/>
                </a:lnTo>
                <a:lnTo>
                  <a:pt x="2292814" y="1755084"/>
                </a:lnTo>
                <a:lnTo>
                  <a:pt x="2312673" y="1713742"/>
                </a:lnTo>
                <a:lnTo>
                  <a:pt x="2330995" y="1671551"/>
                </a:lnTo>
                <a:lnTo>
                  <a:pt x="2347744" y="1628546"/>
                </a:lnTo>
                <a:lnTo>
                  <a:pt x="2362883" y="1584763"/>
                </a:lnTo>
                <a:lnTo>
                  <a:pt x="2376377" y="1540239"/>
                </a:lnTo>
                <a:lnTo>
                  <a:pt x="2388189" y="1495010"/>
                </a:lnTo>
                <a:lnTo>
                  <a:pt x="2398283" y="1449112"/>
                </a:lnTo>
                <a:lnTo>
                  <a:pt x="2406622" y="1402581"/>
                </a:lnTo>
                <a:lnTo>
                  <a:pt x="2413172" y="1355454"/>
                </a:lnTo>
                <a:lnTo>
                  <a:pt x="2417895" y="1307766"/>
                </a:lnTo>
                <a:lnTo>
                  <a:pt x="2420755" y="1259553"/>
                </a:lnTo>
                <a:lnTo>
                  <a:pt x="2421716" y="1210853"/>
                </a:lnTo>
                <a:lnTo>
                  <a:pt x="2420755" y="1162153"/>
                </a:lnTo>
                <a:lnTo>
                  <a:pt x="2417895" y="1113941"/>
                </a:lnTo>
                <a:lnTo>
                  <a:pt x="2413172" y="1066254"/>
                </a:lnTo>
                <a:lnTo>
                  <a:pt x="2406622" y="1019127"/>
                </a:lnTo>
                <a:lnTo>
                  <a:pt x="2398283" y="972597"/>
                </a:lnTo>
                <a:lnTo>
                  <a:pt x="2388189" y="926699"/>
                </a:lnTo>
                <a:lnTo>
                  <a:pt x="2376377" y="881471"/>
                </a:lnTo>
                <a:lnTo>
                  <a:pt x="2362883" y="836947"/>
                </a:lnTo>
                <a:lnTo>
                  <a:pt x="2347744" y="793165"/>
                </a:lnTo>
                <a:lnTo>
                  <a:pt x="2330995" y="750160"/>
                </a:lnTo>
                <a:lnTo>
                  <a:pt x="2312673" y="707969"/>
                </a:lnTo>
                <a:lnTo>
                  <a:pt x="2292814" y="666628"/>
                </a:lnTo>
                <a:lnTo>
                  <a:pt x="2271454" y="626173"/>
                </a:lnTo>
                <a:lnTo>
                  <a:pt x="2248630" y="586640"/>
                </a:lnTo>
                <a:lnTo>
                  <a:pt x="2224376" y="548065"/>
                </a:lnTo>
                <a:lnTo>
                  <a:pt x="2198731" y="510485"/>
                </a:lnTo>
                <a:lnTo>
                  <a:pt x="2171729" y="473935"/>
                </a:lnTo>
                <a:lnTo>
                  <a:pt x="2143407" y="438453"/>
                </a:lnTo>
                <a:lnTo>
                  <a:pt x="2113801" y="404073"/>
                </a:lnTo>
                <a:lnTo>
                  <a:pt x="2082947" y="370833"/>
                </a:lnTo>
                <a:lnTo>
                  <a:pt x="2050882" y="338768"/>
                </a:lnTo>
                <a:lnTo>
                  <a:pt x="2017641" y="307914"/>
                </a:lnTo>
                <a:lnTo>
                  <a:pt x="1983261" y="278308"/>
                </a:lnTo>
                <a:lnTo>
                  <a:pt x="1947778" y="249986"/>
                </a:lnTo>
                <a:lnTo>
                  <a:pt x="1911228" y="222985"/>
                </a:lnTo>
                <a:lnTo>
                  <a:pt x="1873648" y="197339"/>
                </a:lnTo>
                <a:lnTo>
                  <a:pt x="1835073" y="173086"/>
                </a:lnTo>
                <a:lnTo>
                  <a:pt x="1795540" y="150261"/>
                </a:lnTo>
                <a:lnTo>
                  <a:pt x="1755084" y="128901"/>
                </a:lnTo>
                <a:lnTo>
                  <a:pt x="1713742" y="109042"/>
                </a:lnTo>
                <a:lnTo>
                  <a:pt x="1671551" y="90720"/>
                </a:lnTo>
                <a:lnTo>
                  <a:pt x="1628546" y="73972"/>
                </a:lnTo>
                <a:lnTo>
                  <a:pt x="1584763" y="58832"/>
                </a:lnTo>
                <a:lnTo>
                  <a:pt x="1540239" y="45339"/>
                </a:lnTo>
                <a:lnTo>
                  <a:pt x="1495010" y="33527"/>
                </a:lnTo>
                <a:lnTo>
                  <a:pt x="1449112" y="23433"/>
                </a:lnTo>
                <a:lnTo>
                  <a:pt x="1402581" y="15094"/>
                </a:lnTo>
                <a:lnTo>
                  <a:pt x="1355454" y="8544"/>
                </a:lnTo>
                <a:lnTo>
                  <a:pt x="1307766" y="3821"/>
                </a:lnTo>
                <a:lnTo>
                  <a:pt x="1259553" y="961"/>
                </a:lnTo>
                <a:lnTo>
                  <a:pt x="1210853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83802" y="230080"/>
            <a:ext cx="3936495" cy="1172757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  <a:tabLst>
                <a:tab pos="3729990" algn="l"/>
                <a:tab pos="6140450" algn="l"/>
              </a:tabLst>
            </a:pPr>
            <a:r>
              <a:rPr lang="en-GB" sz="5750" i="0" spc="5" dirty="0">
                <a:latin typeface="Trebuchet MS"/>
                <a:cs typeface="Trebuchet MS"/>
              </a:rPr>
              <a:t>Summary</a:t>
            </a:r>
            <a:endParaRPr sz="57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4802" y="1866050"/>
            <a:ext cx="4488460" cy="40908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2300" spc="60" dirty="0">
                <a:solidFill>
                  <a:srgbClr val="1B2D79"/>
                </a:solidFill>
                <a:latin typeface="Trebuchet MS"/>
                <a:cs typeface="Trebuchet MS"/>
              </a:rPr>
              <a:t>Cloud First adoption challenges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928" y="5370725"/>
            <a:ext cx="5929577" cy="40908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2300" spc="60" dirty="0">
                <a:solidFill>
                  <a:srgbClr val="1B2D79"/>
                </a:solidFill>
                <a:latin typeface="Trebuchet MS"/>
                <a:cs typeface="Trebuchet MS"/>
              </a:rPr>
              <a:t>Risk assessment of hybrid cloud adoption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4983" y="1918143"/>
            <a:ext cx="5161308" cy="40908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2300" spc="60" dirty="0">
                <a:solidFill>
                  <a:srgbClr val="1B2D79"/>
                </a:solidFill>
                <a:latin typeface="Trebuchet MS"/>
                <a:cs typeface="Trebuchet MS"/>
              </a:rPr>
              <a:t>Time and Technology constraints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38250" y="5041046"/>
            <a:ext cx="5586922" cy="40908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2300" spc="60" dirty="0">
                <a:solidFill>
                  <a:srgbClr val="1B2D79"/>
                </a:solidFill>
                <a:latin typeface="Trebuchet MS"/>
                <a:cs typeface="Trebuchet MS"/>
              </a:rPr>
              <a:t>Vision statement and guiding principles 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F5DDF35-018F-42C2-B77C-5F2B9479762E}"/>
              </a:ext>
            </a:extLst>
          </p:cNvPr>
          <p:cNvSpPr/>
          <p:nvPr/>
        </p:nvSpPr>
        <p:spPr>
          <a:xfrm>
            <a:off x="8389807" y="7864475"/>
            <a:ext cx="2421890" cy="2421890"/>
          </a:xfrm>
          <a:custGeom>
            <a:avLst/>
            <a:gdLst/>
            <a:ahLst/>
            <a:cxnLst/>
            <a:rect l="l" t="t" r="r" b="b"/>
            <a:pathLst>
              <a:path w="2421890" h="2421890">
                <a:moveTo>
                  <a:pt x="1210863" y="0"/>
                </a:moveTo>
                <a:lnTo>
                  <a:pt x="1162163" y="961"/>
                </a:lnTo>
                <a:lnTo>
                  <a:pt x="1113952" y="3821"/>
                </a:lnTo>
                <a:lnTo>
                  <a:pt x="1066264" y="8544"/>
                </a:lnTo>
                <a:lnTo>
                  <a:pt x="1019137" y="15094"/>
                </a:lnTo>
                <a:lnTo>
                  <a:pt x="972607" y="23433"/>
                </a:lnTo>
                <a:lnTo>
                  <a:pt x="926709" y="33527"/>
                </a:lnTo>
                <a:lnTo>
                  <a:pt x="881480" y="45339"/>
                </a:lnTo>
                <a:lnTo>
                  <a:pt x="836957" y="58832"/>
                </a:lnTo>
                <a:lnTo>
                  <a:pt x="793174" y="73972"/>
                </a:lnTo>
                <a:lnTo>
                  <a:pt x="750169" y="90720"/>
                </a:lnTo>
                <a:lnTo>
                  <a:pt x="707978" y="109042"/>
                </a:lnTo>
                <a:lnTo>
                  <a:pt x="666636" y="128901"/>
                </a:lnTo>
                <a:lnTo>
                  <a:pt x="626181" y="150261"/>
                </a:lnTo>
                <a:lnTo>
                  <a:pt x="586648" y="173086"/>
                </a:lnTo>
                <a:lnTo>
                  <a:pt x="548072" y="197339"/>
                </a:lnTo>
                <a:lnTo>
                  <a:pt x="510492" y="222985"/>
                </a:lnTo>
                <a:lnTo>
                  <a:pt x="473942" y="249986"/>
                </a:lnTo>
                <a:lnTo>
                  <a:pt x="438459" y="278308"/>
                </a:lnTo>
                <a:lnTo>
                  <a:pt x="404079" y="307914"/>
                </a:lnTo>
                <a:lnTo>
                  <a:pt x="370838" y="338768"/>
                </a:lnTo>
                <a:lnTo>
                  <a:pt x="338773" y="370833"/>
                </a:lnTo>
                <a:lnTo>
                  <a:pt x="307919" y="404073"/>
                </a:lnTo>
                <a:lnTo>
                  <a:pt x="278313" y="438453"/>
                </a:lnTo>
                <a:lnTo>
                  <a:pt x="249990" y="473935"/>
                </a:lnTo>
                <a:lnTo>
                  <a:pt x="222988" y="510485"/>
                </a:lnTo>
                <a:lnTo>
                  <a:pt x="197342" y="548065"/>
                </a:lnTo>
                <a:lnTo>
                  <a:pt x="173089" y="586640"/>
                </a:lnTo>
                <a:lnTo>
                  <a:pt x="150264" y="626173"/>
                </a:lnTo>
                <a:lnTo>
                  <a:pt x="128903" y="666628"/>
                </a:lnTo>
                <a:lnTo>
                  <a:pt x="109044" y="707969"/>
                </a:lnTo>
                <a:lnTo>
                  <a:pt x="90722" y="750160"/>
                </a:lnTo>
                <a:lnTo>
                  <a:pt x="73973" y="793165"/>
                </a:lnTo>
                <a:lnTo>
                  <a:pt x="58834" y="836947"/>
                </a:lnTo>
                <a:lnTo>
                  <a:pt x="45340" y="881471"/>
                </a:lnTo>
                <a:lnTo>
                  <a:pt x="33528" y="926699"/>
                </a:lnTo>
                <a:lnTo>
                  <a:pt x="23434" y="972597"/>
                </a:lnTo>
                <a:lnTo>
                  <a:pt x="15094" y="1019127"/>
                </a:lnTo>
                <a:lnTo>
                  <a:pt x="8544" y="1066254"/>
                </a:lnTo>
                <a:lnTo>
                  <a:pt x="3821" y="1113941"/>
                </a:lnTo>
                <a:lnTo>
                  <a:pt x="961" y="1162153"/>
                </a:lnTo>
                <a:lnTo>
                  <a:pt x="0" y="1210853"/>
                </a:lnTo>
                <a:lnTo>
                  <a:pt x="961" y="1259553"/>
                </a:lnTo>
                <a:lnTo>
                  <a:pt x="3821" y="1307766"/>
                </a:lnTo>
                <a:lnTo>
                  <a:pt x="8544" y="1355454"/>
                </a:lnTo>
                <a:lnTo>
                  <a:pt x="15094" y="1402581"/>
                </a:lnTo>
                <a:lnTo>
                  <a:pt x="23434" y="1449112"/>
                </a:lnTo>
                <a:lnTo>
                  <a:pt x="33528" y="1495010"/>
                </a:lnTo>
                <a:lnTo>
                  <a:pt x="45340" y="1540239"/>
                </a:lnTo>
                <a:lnTo>
                  <a:pt x="58834" y="1584763"/>
                </a:lnTo>
                <a:lnTo>
                  <a:pt x="73973" y="1628546"/>
                </a:lnTo>
                <a:lnTo>
                  <a:pt x="90722" y="1671551"/>
                </a:lnTo>
                <a:lnTo>
                  <a:pt x="109044" y="1713742"/>
                </a:lnTo>
                <a:lnTo>
                  <a:pt x="128903" y="1755084"/>
                </a:lnTo>
                <a:lnTo>
                  <a:pt x="150264" y="1795540"/>
                </a:lnTo>
                <a:lnTo>
                  <a:pt x="173089" y="1835073"/>
                </a:lnTo>
                <a:lnTo>
                  <a:pt x="197342" y="1873648"/>
                </a:lnTo>
                <a:lnTo>
                  <a:pt x="222988" y="1911228"/>
                </a:lnTo>
                <a:lnTo>
                  <a:pt x="249990" y="1947778"/>
                </a:lnTo>
                <a:lnTo>
                  <a:pt x="278313" y="1983261"/>
                </a:lnTo>
                <a:lnTo>
                  <a:pt x="307919" y="2017641"/>
                </a:lnTo>
                <a:lnTo>
                  <a:pt x="338773" y="2050882"/>
                </a:lnTo>
                <a:lnTo>
                  <a:pt x="370838" y="2082947"/>
                </a:lnTo>
                <a:lnTo>
                  <a:pt x="404079" y="2113801"/>
                </a:lnTo>
                <a:lnTo>
                  <a:pt x="438459" y="2143407"/>
                </a:lnTo>
                <a:lnTo>
                  <a:pt x="473942" y="2171729"/>
                </a:lnTo>
                <a:lnTo>
                  <a:pt x="510492" y="2198731"/>
                </a:lnTo>
                <a:lnTo>
                  <a:pt x="548072" y="2224376"/>
                </a:lnTo>
                <a:lnTo>
                  <a:pt x="586648" y="2248630"/>
                </a:lnTo>
                <a:lnTo>
                  <a:pt x="626181" y="2271454"/>
                </a:lnTo>
                <a:lnTo>
                  <a:pt x="666636" y="2292814"/>
                </a:lnTo>
                <a:lnTo>
                  <a:pt x="707978" y="2312673"/>
                </a:lnTo>
                <a:lnTo>
                  <a:pt x="750169" y="2330995"/>
                </a:lnTo>
                <a:lnTo>
                  <a:pt x="793174" y="2347744"/>
                </a:lnTo>
                <a:lnTo>
                  <a:pt x="836957" y="2362883"/>
                </a:lnTo>
                <a:lnTo>
                  <a:pt x="881480" y="2376377"/>
                </a:lnTo>
                <a:lnTo>
                  <a:pt x="926709" y="2388189"/>
                </a:lnTo>
                <a:lnTo>
                  <a:pt x="972607" y="2398283"/>
                </a:lnTo>
                <a:lnTo>
                  <a:pt x="1019137" y="2406622"/>
                </a:lnTo>
                <a:lnTo>
                  <a:pt x="1066264" y="2413172"/>
                </a:lnTo>
                <a:lnTo>
                  <a:pt x="1113952" y="2417895"/>
                </a:lnTo>
                <a:lnTo>
                  <a:pt x="1162163" y="2420755"/>
                </a:lnTo>
                <a:lnTo>
                  <a:pt x="1210863" y="2421716"/>
                </a:lnTo>
                <a:lnTo>
                  <a:pt x="1259563" y="2420755"/>
                </a:lnTo>
                <a:lnTo>
                  <a:pt x="1307775" y="2417895"/>
                </a:lnTo>
                <a:lnTo>
                  <a:pt x="1355462" y="2413172"/>
                </a:lnTo>
                <a:lnTo>
                  <a:pt x="1402589" y="2406622"/>
                </a:lnTo>
                <a:lnTo>
                  <a:pt x="1449119" y="2398283"/>
                </a:lnTo>
                <a:lnTo>
                  <a:pt x="1495017" y="2388189"/>
                </a:lnTo>
                <a:lnTo>
                  <a:pt x="1540245" y="2376377"/>
                </a:lnTo>
                <a:lnTo>
                  <a:pt x="1584769" y="2362883"/>
                </a:lnTo>
                <a:lnTo>
                  <a:pt x="1628551" y="2347744"/>
                </a:lnTo>
                <a:lnTo>
                  <a:pt x="1671555" y="2330995"/>
                </a:lnTo>
                <a:lnTo>
                  <a:pt x="1713747" y="2312673"/>
                </a:lnTo>
                <a:lnTo>
                  <a:pt x="1755088" y="2292814"/>
                </a:lnTo>
                <a:lnTo>
                  <a:pt x="1795543" y="2271454"/>
                </a:lnTo>
                <a:lnTo>
                  <a:pt x="1835076" y="2248630"/>
                </a:lnTo>
                <a:lnTo>
                  <a:pt x="1873651" y="2224376"/>
                </a:lnTo>
                <a:lnTo>
                  <a:pt x="1911231" y="2198731"/>
                </a:lnTo>
                <a:lnTo>
                  <a:pt x="1947780" y="2171729"/>
                </a:lnTo>
                <a:lnTo>
                  <a:pt x="1983263" y="2143407"/>
                </a:lnTo>
                <a:lnTo>
                  <a:pt x="2017643" y="2113801"/>
                </a:lnTo>
                <a:lnTo>
                  <a:pt x="2050883" y="2082947"/>
                </a:lnTo>
                <a:lnTo>
                  <a:pt x="2082948" y="2050882"/>
                </a:lnTo>
                <a:lnTo>
                  <a:pt x="2113802" y="2017641"/>
                </a:lnTo>
                <a:lnTo>
                  <a:pt x="2143408" y="1983261"/>
                </a:lnTo>
                <a:lnTo>
                  <a:pt x="2171729" y="1947778"/>
                </a:lnTo>
                <a:lnTo>
                  <a:pt x="2198731" y="1911228"/>
                </a:lnTo>
                <a:lnTo>
                  <a:pt x="2224377" y="1873648"/>
                </a:lnTo>
                <a:lnTo>
                  <a:pt x="2248630" y="1835073"/>
                </a:lnTo>
                <a:lnTo>
                  <a:pt x="2271455" y="1795540"/>
                </a:lnTo>
                <a:lnTo>
                  <a:pt x="2292815" y="1755084"/>
                </a:lnTo>
                <a:lnTo>
                  <a:pt x="2312674" y="1713742"/>
                </a:lnTo>
                <a:lnTo>
                  <a:pt x="2330996" y="1671551"/>
                </a:lnTo>
                <a:lnTo>
                  <a:pt x="2347744" y="1628546"/>
                </a:lnTo>
                <a:lnTo>
                  <a:pt x="2362883" y="1584763"/>
                </a:lnTo>
                <a:lnTo>
                  <a:pt x="2376377" y="1540239"/>
                </a:lnTo>
                <a:lnTo>
                  <a:pt x="2388189" y="1495010"/>
                </a:lnTo>
                <a:lnTo>
                  <a:pt x="2398283" y="1449112"/>
                </a:lnTo>
                <a:lnTo>
                  <a:pt x="2406622" y="1402581"/>
                </a:lnTo>
                <a:lnTo>
                  <a:pt x="2413172" y="1355454"/>
                </a:lnTo>
                <a:lnTo>
                  <a:pt x="2417895" y="1307766"/>
                </a:lnTo>
                <a:lnTo>
                  <a:pt x="2420755" y="1259553"/>
                </a:lnTo>
                <a:lnTo>
                  <a:pt x="2421716" y="1210853"/>
                </a:lnTo>
                <a:lnTo>
                  <a:pt x="2420755" y="1162153"/>
                </a:lnTo>
                <a:lnTo>
                  <a:pt x="2417895" y="1113941"/>
                </a:lnTo>
                <a:lnTo>
                  <a:pt x="2413172" y="1066254"/>
                </a:lnTo>
                <a:lnTo>
                  <a:pt x="2406622" y="1019127"/>
                </a:lnTo>
                <a:lnTo>
                  <a:pt x="2398283" y="972597"/>
                </a:lnTo>
                <a:lnTo>
                  <a:pt x="2388189" y="926699"/>
                </a:lnTo>
                <a:lnTo>
                  <a:pt x="2376377" y="881471"/>
                </a:lnTo>
                <a:lnTo>
                  <a:pt x="2362883" y="836947"/>
                </a:lnTo>
                <a:lnTo>
                  <a:pt x="2347744" y="793165"/>
                </a:lnTo>
                <a:lnTo>
                  <a:pt x="2330996" y="750160"/>
                </a:lnTo>
                <a:lnTo>
                  <a:pt x="2312674" y="707969"/>
                </a:lnTo>
                <a:lnTo>
                  <a:pt x="2292815" y="666628"/>
                </a:lnTo>
                <a:lnTo>
                  <a:pt x="2271455" y="626173"/>
                </a:lnTo>
                <a:lnTo>
                  <a:pt x="2248630" y="586640"/>
                </a:lnTo>
                <a:lnTo>
                  <a:pt x="2224377" y="548065"/>
                </a:lnTo>
                <a:lnTo>
                  <a:pt x="2198731" y="510485"/>
                </a:lnTo>
                <a:lnTo>
                  <a:pt x="2171729" y="473935"/>
                </a:lnTo>
                <a:lnTo>
                  <a:pt x="2143408" y="438453"/>
                </a:lnTo>
                <a:lnTo>
                  <a:pt x="2113802" y="404073"/>
                </a:lnTo>
                <a:lnTo>
                  <a:pt x="2082948" y="370833"/>
                </a:lnTo>
                <a:lnTo>
                  <a:pt x="2050883" y="338768"/>
                </a:lnTo>
                <a:lnTo>
                  <a:pt x="2017643" y="307914"/>
                </a:lnTo>
                <a:lnTo>
                  <a:pt x="1983263" y="278308"/>
                </a:lnTo>
                <a:lnTo>
                  <a:pt x="1947780" y="249986"/>
                </a:lnTo>
                <a:lnTo>
                  <a:pt x="1911231" y="222985"/>
                </a:lnTo>
                <a:lnTo>
                  <a:pt x="1873651" y="197339"/>
                </a:lnTo>
                <a:lnTo>
                  <a:pt x="1835076" y="173086"/>
                </a:lnTo>
                <a:lnTo>
                  <a:pt x="1795543" y="150261"/>
                </a:lnTo>
                <a:lnTo>
                  <a:pt x="1755088" y="128901"/>
                </a:lnTo>
                <a:lnTo>
                  <a:pt x="1713747" y="109042"/>
                </a:lnTo>
                <a:lnTo>
                  <a:pt x="1671555" y="90720"/>
                </a:lnTo>
                <a:lnTo>
                  <a:pt x="1628551" y="73972"/>
                </a:lnTo>
                <a:lnTo>
                  <a:pt x="1584769" y="58832"/>
                </a:lnTo>
                <a:lnTo>
                  <a:pt x="1540245" y="45339"/>
                </a:lnTo>
                <a:lnTo>
                  <a:pt x="1495017" y="33527"/>
                </a:lnTo>
                <a:lnTo>
                  <a:pt x="1449119" y="23433"/>
                </a:lnTo>
                <a:lnTo>
                  <a:pt x="1402589" y="15094"/>
                </a:lnTo>
                <a:lnTo>
                  <a:pt x="1355462" y="8544"/>
                </a:lnTo>
                <a:lnTo>
                  <a:pt x="1307775" y="3821"/>
                </a:lnTo>
                <a:lnTo>
                  <a:pt x="1259563" y="961"/>
                </a:lnTo>
                <a:lnTo>
                  <a:pt x="1210863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AF8FB574-AF45-4044-A090-1A8575A2FE20}"/>
              </a:ext>
            </a:extLst>
          </p:cNvPr>
          <p:cNvSpPr txBox="1"/>
          <p:nvPr/>
        </p:nvSpPr>
        <p:spPr>
          <a:xfrm>
            <a:off x="6699250" y="7328243"/>
            <a:ext cx="5929577" cy="40908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2300" spc="60" dirty="0">
                <a:solidFill>
                  <a:srgbClr val="1B2D79"/>
                </a:solidFill>
                <a:latin typeface="Trebuchet MS"/>
                <a:cs typeface="Trebuchet MS"/>
              </a:rPr>
              <a:t>Future research or papers</a:t>
            </a:r>
            <a:endParaRPr sz="2300" dirty="0">
              <a:latin typeface="Trebuchet MS"/>
              <a:cs typeface="Trebuchet MS"/>
            </a:endParaRP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3AE581-5BDE-4531-96A2-0927F5DE9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0372" y="10420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20"/>
    </mc:Choice>
    <mc:Fallback xmlns="">
      <p:transition spd="slow" advTm="28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BD76270-3FA3-43DA-B74B-DB67469BA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" y="-60325"/>
            <a:ext cx="20100254" cy="166435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9150985" cy="10145395"/>
          </a:xfrm>
          <a:custGeom>
            <a:avLst/>
            <a:gdLst/>
            <a:ahLst/>
            <a:cxnLst/>
            <a:rect l="l" t="t" r="r" b="b"/>
            <a:pathLst>
              <a:path w="9150985" h="10145395">
                <a:moveTo>
                  <a:pt x="0" y="9861114"/>
                </a:moveTo>
                <a:lnTo>
                  <a:pt x="87055" y="9885953"/>
                </a:lnTo>
                <a:lnTo>
                  <a:pt x="142321" y="9901067"/>
                </a:lnTo>
                <a:lnTo>
                  <a:pt x="197636" y="9915718"/>
                </a:lnTo>
                <a:lnTo>
                  <a:pt x="252999" y="9929906"/>
                </a:lnTo>
                <a:lnTo>
                  <a:pt x="308406" y="9943634"/>
                </a:lnTo>
                <a:lnTo>
                  <a:pt x="363856" y="9956901"/>
                </a:lnTo>
                <a:lnTo>
                  <a:pt x="419345" y="9969708"/>
                </a:lnTo>
                <a:lnTo>
                  <a:pt x="474872" y="9982057"/>
                </a:lnTo>
                <a:lnTo>
                  <a:pt x="530433" y="9993947"/>
                </a:lnTo>
                <a:lnTo>
                  <a:pt x="586027" y="10005381"/>
                </a:lnTo>
                <a:lnTo>
                  <a:pt x="641650" y="10016359"/>
                </a:lnTo>
                <a:lnTo>
                  <a:pt x="697302" y="10026882"/>
                </a:lnTo>
                <a:lnTo>
                  <a:pt x="752978" y="10036950"/>
                </a:lnTo>
                <a:lnTo>
                  <a:pt x="808677" y="10046565"/>
                </a:lnTo>
                <a:lnTo>
                  <a:pt x="864395" y="10055727"/>
                </a:lnTo>
                <a:lnTo>
                  <a:pt x="920132" y="10064438"/>
                </a:lnTo>
                <a:lnTo>
                  <a:pt x="975884" y="10072698"/>
                </a:lnTo>
                <a:lnTo>
                  <a:pt x="1031648" y="10080508"/>
                </a:lnTo>
                <a:lnTo>
                  <a:pt x="1087423" y="10087869"/>
                </a:lnTo>
                <a:lnTo>
                  <a:pt x="1143206" y="10094782"/>
                </a:lnTo>
                <a:lnTo>
                  <a:pt x="1198994" y="10101248"/>
                </a:lnTo>
                <a:lnTo>
                  <a:pt x="1254785" y="10107267"/>
                </a:lnTo>
                <a:lnTo>
                  <a:pt x="1310577" y="10112841"/>
                </a:lnTo>
                <a:lnTo>
                  <a:pt x="1366367" y="10117970"/>
                </a:lnTo>
                <a:lnTo>
                  <a:pt x="1422152" y="10122656"/>
                </a:lnTo>
                <a:lnTo>
                  <a:pt x="1477931" y="10126898"/>
                </a:lnTo>
                <a:lnTo>
                  <a:pt x="1533700" y="10130699"/>
                </a:lnTo>
                <a:lnTo>
                  <a:pt x="1589458" y="10134058"/>
                </a:lnTo>
                <a:lnTo>
                  <a:pt x="1645201" y="10136978"/>
                </a:lnTo>
                <a:lnTo>
                  <a:pt x="1700928" y="10139458"/>
                </a:lnTo>
                <a:lnTo>
                  <a:pt x="1756636" y="10141499"/>
                </a:lnTo>
                <a:lnTo>
                  <a:pt x="1812322" y="10143103"/>
                </a:lnTo>
                <a:lnTo>
                  <a:pt x="1867984" y="10144271"/>
                </a:lnTo>
                <a:lnTo>
                  <a:pt x="1923620" y="10145002"/>
                </a:lnTo>
                <a:lnTo>
                  <a:pt x="1979226" y="10145298"/>
                </a:lnTo>
                <a:lnTo>
                  <a:pt x="2034802" y="10145161"/>
                </a:lnTo>
                <a:lnTo>
                  <a:pt x="2090344" y="10144590"/>
                </a:lnTo>
                <a:lnTo>
                  <a:pt x="2145849" y="10143587"/>
                </a:lnTo>
                <a:lnTo>
                  <a:pt x="2201316" y="10142153"/>
                </a:lnTo>
                <a:lnTo>
                  <a:pt x="2256741" y="10140288"/>
                </a:lnTo>
                <a:lnTo>
                  <a:pt x="2312124" y="10137993"/>
                </a:lnTo>
                <a:lnTo>
                  <a:pt x="2367460" y="10135270"/>
                </a:lnTo>
                <a:lnTo>
                  <a:pt x="2422747" y="10132119"/>
                </a:lnTo>
                <a:lnTo>
                  <a:pt x="2477984" y="10128540"/>
                </a:lnTo>
                <a:lnTo>
                  <a:pt x="2533167" y="10124536"/>
                </a:lnTo>
                <a:lnTo>
                  <a:pt x="2588294" y="10120106"/>
                </a:lnTo>
                <a:lnTo>
                  <a:pt x="2643363" y="10115252"/>
                </a:lnTo>
                <a:lnTo>
                  <a:pt x="2698371" y="10109975"/>
                </a:lnTo>
                <a:lnTo>
                  <a:pt x="2753317" y="10104274"/>
                </a:lnTo>
                <a:lnTo>
                  <a:pt x="2808196" y="10098153"/>
                </a:lnTo>
                <a:lnTo>
                  <a:pt x="2863007" y="10091610"/>
                </a:lnTo>
                <a:lnTo>
                  <a:pt x="2917748" y="10084647"/>
                </a:lnTo>
                <a:lnTo>
                  <a:pt x="2972416" y="10077265"/>
                </a:lnTo>
                <a:lnTo>
                  <a:pt x="3027008" y="10069465"/>
                </a:lnTo>
                <a:lnTo>
                  <a:pt x="3081523" y="10061248"/>
                </a:lnTo>
                <a:lnTo>
                  <a:pt x="3135957" y="10052614"/>
                </a:lnTo>
                <a:lnTo>
                  <a:pt x="3190308" y="10043565"/>
                </a:lnTo>
                <a:lnTo>
                  <a:pt x="3244574" y="10034100"/>
                </a:lnTo>
                <a:lnTo>
                  <a:pt x="3298752" y="10024223"/>
                </a:lnTo>
                <a:lnTo>
                  <a:pt x="3352840" y="10013932"/>
                </a:lnTo>
                <a:lnTo>
                  <a:pt x="3406836" y="10003229"/>
                </a:lnTo>
                <a:lnTo>
                  <a:pt x="3460737" y="9992115"/>
                </a:lnTo>
                <a:lnTo>
                  <a:pt x="3514539" y="9980590"/>
                </a:lnTo>
                <a:lnTo>
                  <a:pt x="3568242" y="9968656"/>
                </a:lnTo>
                <a:lnTo>
                  <a:pt x="3621843" y="9956314"/>
                </a:lnTo>
                <a:lnTo>
                  <a:pt x="3675339" y="9943564"/>
                </a:lnTo>
                <a:lnTo>
                  <a:pt x="3728727" y="9930407"/>
                </a:lnTo>
                <a:lnTo>
                  <a:pt x="3782006" y="9916845"/>
                </a:lnTo>
                <a:lnTo>
                  <a:pt x="3835172" y="9902877"/>
                </a:lnTo>
                <a:lnTo>
                  <a:pt x="3888224" y="9888505"/>
                </a:lnTo>
                <a:lnTo>
                  <a:pt x="3941159" y="9873730"/>
                </a:lnTo>
                <a:lnTo>
                  <a:pt x="3993974" y="9858553"/>
                </a:lnTo>
                <a:lnTo>
                  <a:pt x="4046667" y="9842974"/>
                </a:lnTo>
                <a:lnTo>
                  <a:pt x="4099236" y="9826994"/>
                </a:lnTo>
                <a:lnTo>
                  <a:pt x="4151677" y="9810615"/>
                </a:lnTo>
                <a:lnTo>
                  <a:pt x="4203990" y="9793837"/>
                </a:lnTo>
                <a:lnTo>
                  <a:pt x="4256170" y="9776660"/>
                </a:lnTo>
                <a:lnTo>
                  <a:pt x="4308216" y="9759087"/>
                </a:lnTo>
                <a:lnTo>
                  <a:pt x="4360126" y="9741118"/>
                </a:lnTo>
                <a:lnTo>
                  <a:pt x="4411896" y="9722753"/>
                </a:lnTo>
                <a:lnTo>
                  <a:pt x="4463525" y="9703994"/>
                </a:lnTo>
                <a:lnTo>
                  <a:pt x="4515010" y="9684841"/>
                </a:lnTo>
                <a:lnTo>
                  <a:pt x="4566348" y="9665295"/>
                </a:lnTo>
                <a:lnTo>
                  <a:pt x="4617537" y="9645358"/>
                </a:lnTo>
                <a:lnTo>
                  <a:pt x="4668575" y="9625030"/>
                </a:lnTo>
                <a:lnTo>
                  <a:pt x="4719458" y="9604311"/>
                </a:lnTo>
                <a:lnTo>
                  <a:pt x="4770186" y="9583204"/>
                </a:lnTo>
                <a:lnTo>
                  <a:pt x="4820755" y="9561708"/>
                </a:lnTo>
                <a:lnTo>
                  <a:pt x="4871162" y="9539825"/>
                </a:lnTo>
                <a:lnTo>
                  <a:pt x="4921406" y="9517555"/>
                </a:lnTo>
                <a:lnTo>
                  <a:pt x="4971484" y="9494900"/>
                </a:lnTo>
                <a:lnTo>
                  <a:pt x="5021393" y="9471859"/>
                </a:lnTo>
                <a:lnTo>
                  <a:pt x="5071131" y="9448435"/>
                </a:lnTo>
                <a:lnTo>
                  <a:pt x="5120695" y="9424628"/>
                </a:lnTo>
                <a:lnTo>
                  <a:pt x="5170084" y="9400439"/>
                </a:lnTo>
                <a:lnTo>
                  <a:pt x="5219294" y="9375868"/>
                </a:lnTo>
                <a:lnTo>
                  <a:pt x="5268323" y="9350918"/>
                </a:lnTo>
                <a:lnTo>
                  <a:pt x="5317170" y="9325587"/>
                </a:lnTo>
                <a:lnTo>
                  <a:pt x="5365830" y="9299878"/>
                </a:lnTo>
                <a:lnTo>
                  <a:pt x="5414302" y="9273791"/>
                </a:lnTo>
                <a:lnTo>
                  <a:pt x="5462584" y="9247328"/>
                </a:lnTo>
                <a:lnTo>
                  <a:pt x="5510672" y="9220488"/>
                </a:lnTo>
                <a:lnTo>
                  <a:pt x="5558565" y="9193273"/>
                </a:lnTo>
                <a:lnTo>
                  <a:pt x="5606260" y="9165685"/>
                </a:lnTo>
                <a:lnTo>
                  <a:pt x="5653754" y="9137722"/>
                </a:lnTo>
                <a:lnTo>
                  <a:pt x="5701046" y="9109388"/>
                </a:lnTo>
                <a:lnTo>
                  <a:pt x="5748132" y="9080681"/>
                </a:lnTo>
                <a:lnTo>
                  <a:pt x="5795011" y="9051604"/>
                </a:lnTo>
                <a:lnTo>
                  <a:pt x="5841679" y="9022158"/>
                </a:lnTo>
                <a:lnTo>
                  <a:pt x="5888134" y="8992342"/>
                </a:lnTo>
                <a:lnTo>
                  <a:pt x="5934375" y="8962158"/>
                </a:lnTo>
                <a:lnTo>
                  <a:pt x="5980397" y="8931607"/>
                </a:lnTo>
                <a:lnTo>
                  <a:pt x="6026200" y="8900690"/>
                </a:lnTo>
                <a:lnTo>
                  <a:pt x="6071780" y="8869407"/>
                </a:lnTo>
                <a:lnTo>
                  <a:pt x="6117135" y="8837760"/>
                </a:lnTo>
                <a:lnTo>
                  <a:pt x="6162263" y="8805749"/>
                </a:lnTo>
                <a:lnTo>
                  <a:pt x="6207161" y="8773375"/>
                </a:lnTo>
                <a:lnTo>
                  <a:pt x="6251827" y="8740640"/>
                </a:lnTo>
                <a:lnTo>
                  <a:pt x="6296258" y="8707543"/>
                </a:lnTo>
                <a:lnTo>
                  <a:pt x="6340451" y="8674086"/>
                </a:lnTo>
                <a:lnTo>
                  <a:pt x="6384405" y="8640270"/>
                </a:lnTo>
                <a:lnTo>
                  <a:pt x="6428117" y="8606096"/>
                </a:lnTo>
                <a:lnTo>
                  <a:pt x="6471585" y="8571564"/>
                </a:lnTo>
                <a:lnTo>
                  <a:pt x="6514805" y="8536676"/>
                </a:lnTo>
                <a:lnTo>
                  <a:pt x="6557776" y="8501431"/>
                </a:lnTo>
                <a:lnTo>
                  <a:pt x="6600495" y="8465832"/>
                </a:lnTo>
                <a:lnTo>
                  <a:pt x="6642960" y="8429879"/>
                </a:lnTo>
                <a:lnTo>
                  <a:pt x="6685167" y="8393573"/>
                </a:lnTo>
                <a:lnTo>
                  <a:pt x="6727116" y="8356915"/>
                </a:lnTo>
                <a:lnTo>
                  <a:pt x="6768803" y="8319905"/>
                </a:lnTo>
                <a:lnTo>
                  <a:pt x="6810225" y="8282545"/>
                </a:lnTo>
                <a:lnTo>
                  <a:pt x="6851381" y="8244835"/>
                </a:lnTo>
                <a:lnTo>
                  <a:pt x="6892268" y="8206776"/>
                </a:lnTo>
                <a:lnTo>
                  <a:pt x="6932884" y="8168370"/>
                </a:lnTo>
                <a:lnTo>
                  <a:pt x="6973225" y="8129617"/>
                </a:lnTo>
                <a:lnTo>
                  <a:pt x="7013290" y="8090518"/>
                </a:lnTo>
                <a:lnTo>
                  <a:pt x="7053077" y="8051073"/>
                </a:lnTo>
                <a:lnTo>
                  <a:pt x="7092581" y="8011284"/>
                </a:lnTo>
                <a:lnTo>
                  <a:pt x="7131803" y="7971152"/>
                </a:lnTo>
                <a:lnTo>
                  <a:pt x="7170737" y="7930677"/>
                </a:lnTo>
                <a:lnTo>
                  <a:pt x="7209384" y="7889861"/>
                </a:lnTo>
                <a:lnTo>
                  <a:pt x="7247739" y="7848704"/>
                </a:lnTo>
                <a:lnTo>
                  <a:pt x="7285800" y="7807207"/>
                </a:lnTo>
                <a:lnTo>
                  <a:pt x="7323566" y="7765371"/>
                </a:lnTo>
                <a:lnTo>
                  <a:pt x="7361033" y="7723196"/>
                </a:lnTo>
                <a:lnTo>
                  <a:pt x="7398199" y="7680685"/>
                </a:lnTo>
                <a:lnTo>
                  <a:pt x="7435061" y="7637837"/>
                </a:lnTo>
                <a:lnTo>
                  <a:pt x="7471618" y="7594653"/>
                </a:lnTo>
                <a:lnTo>
                  <a:pt x="7507867" y="7551135"/>
                </a:lnTo>
                <a:lnTo>
                  <a:pt x="7543805" y="7507284"/>
                </a:lnTo>
                <a:lnTo>
                  <a:pt x="7579429" y="7463099"/>
                </a:lnTo>
                <a:lnTo>
                  <a:pt x="7614738" y="7418582"/>
                </a:lnTo>
                <a:lnTo>
                  <a:pt x="7649729" y="7373735"/>
                </a:lnTo>
                <a:lnTo>
                  <a:pt x="7684399" y="7328557"/>
                </a:lnTo>
                <a:lnTo>
                  <a:pt x="7718747" y="7283050"/>
                </a:lnTo>
                <a:lnTo>
                  <a:pt x="7752769" y="7237214"/>
                </a:lnTo>
                <a:lnTo>
                  <a:pt x="7786463" y="7191051"/>
                </a:lnTo>
                <a:lnTo>
                  <a:pt x="7819827" y="7144561"/>
                </a:lnTo>
                <a:lnTo>
                  <a:pt x="7852858" y="7097745"/>
                </a:lnTo>
                <a:lnTo>
                  <a:pt x="7885553" y="7050604"/>
                </a:lnTo>
                <a:lnTo>
                  <a:pt x="7917911" y="7003139"/>
                </a:lnTo>
                <a:lnTo>
                  <a:pt x="7949929" y="6955351"/>
                </a:lnTo>
                <a:lnTo>
                  <a:pt x="7981604" y="6907241"/>
                </a:lnTo>
                <a:lnTo>
                  <a:pt x="8012935" y="6858809"/>
                </a:lnTo>
                <a:lnTo>
                  <a:pt x="8043917" y="6810057"/>
                </a:lnTo>
                <a:lnTo>
                  <a:pt x="8074550" y="6760985"/>
                </a:lnTo>
                <a:lnTo>
                  <a:pt x="8104831" y="6711594"/>
                </a:lnTo>
                <a:lnTo>
                  <a:pt x="8134756" y="6661885"/>
                </a:lnTo>
                <a:lnTo>
                  <a:pt x="8164324" y="6611860"/>
                </a:lnTo>
                <a:lnTo>
                  <a:pt x="8193533" y="6561518"/>
                </a:lnTo>
                <a:lnTo>
                  <a:pt x="8222379" y="6510861"/>
                </a:lnTo>
                <a:lnTo>
                  <a:pt x="8250861" y="6459889"/>
                </a:lnTo>
                <a:lnTo>
                  <a:pt x="8278975" y="6408604"/>
                </a:lnTo>
                <a:lnTo>
                  <a:pt x="8306720" y="6357007"/>
                </a:lnTo>
                <a:lnTo>
                  <a:pt x="8334093" y="6305098"/>
                </a:lnTo>
                <a:lnTo>
                  <a:pt x="8361092" y="6252877"/>
                </a:lnTo>
                <a:lnTo>
                  <a:pt x="8387714" y="6200347"/>
                </a:lnTo>
                <a:lnTo>
                  <a:pt x="8413956" y="6147508"/>
                </a:lnTo>
                <a:lnTo>
                  <a:pt x="8439816" y="6094360"/>
                </a:lnTo>
                <a:lnTo>
                  <a:pt x="8465292" y="6040906"/>
                </a:lnTo>
                <a:lnTo>
                  <a:pt x="8490335" y="5987246"/>
                </a:lnTo>
                <a:lnTo>
                  <a:pt x="8514895" y="5933486"/>
                </a:lnTo>
                <a:lnTo>
                  <a:pt x="8538975" y="5879626"/>
                </a:lnTo>
                <a:lnTo>
                  <a:pt x="8562575" y="5825671"/>
                </a:lnTo>
                <a:lnTo>
                  <a:pt x="8585696" y="5771622"/>
                </a:lnTo>
                <a:lnTo>
                  <a:pt x="8608340" y="5717482"/>
                </a:lnTo>
                <a:lnTo>
                  <a:pt x="8630506" y="5663254"/>
                </a:lnTo>
                <a:lnTo>
                  <a:pt x="8652195" y="5608938"/>
                </a:lnTo>
                <a:lnTo>
                  <a:pt x="8673409" y="5554539"/>
                </a:lnTo>
                <a:lnTo>
                  <a:pt x="8694149" y="5500059"/>
                </a:lnTo>
                <a:lnTo>
                  <a:pt x="8714415" y="5445500"/>
                </a:lnTo>
                <a:lnTo>
                  <a:pt x="8734209" y="5390864"/>
                </a:lnTo>
                <a:lnTo>
                  <a:pt x="8753530" y="5336154"/>
                </a:lnTo>
                <a:lnTo>
                  <a:pt x="8772380" y="5281373"/>
                </a:lnTo>
                <a:lnTo>
                  <a:pt x="8790761" y="5226522"/>
                </a:lnTo>
                <a:lnTo>
                  <a:pt x="8808672" y="5171605"/>
                </a:lnTo>
                <a:lnTo>
                  <a:pt x="8826114" y="5116623"/>
                </a:lnTo>
                <a:lnTo>
                  <a:pt x="8843089" y="5061580"/>
                </a:lnTo>
                <a:lnTo>
                  <a:pt x="8859598" y="5006477"/>
                </a:lnTo>
                <a:lnTo>
                  <a:pt x="8875641" y="4951317"/>
                </a:lnTo>
                <a:lnTo>
                  <a:pt x="8891219" y="4896103"/>
                </a:lnTo>
                <a:lnTo>
                  <a:pt x="8906333" y="4840837"/>
                </a:lnTo>
                <a:lnTo>
                  <a:pt x="8920983" y="4785522"/>
                </a:lnTo>
                <a:lnTo>
                  <a:pt x="8935172" y="4730159"/>
                </a:lnTo>
                <a:lnTo>
                  <a:pt x="8948899" y="4674752"/>
                </a:lnTo>
                <a:lnTo>
                  <a:pt x="8962166" y="4619302"/>
                </a:lnTo>
                <a:lnTo>
                  <a:pt x="8974974" y="4563813"/>
                </a:lnTo>
                <a:lnTo>
                  <a:pt x="8987322" y="4508287"/>
                </a:lnTo>
                <a:lnTo>
                  <a:pt x="8999213" y="4452725"/>
                </a:lnTo>
                <a:lnTo>
                  <a:pt x="9010647" y="4397131"/>
                </a:lnTo>
                <a:lnTo>
                  <a:pt x="9021625" y="4341508"/>
                </a:lnTo>
                <a:lnTo>
                  <a:pt x="9032147" y="4285857"/>
                </a:lnTo>
                <a:lnTo>
                  <a:pt x="9042216" y="4230180"/>
                </a:lnTo>
                <a:lnTo>
                  <a:pt x="9051831" y="4174482"/>
                </a:lnTo>
                <a:lnTo>
                  <a:pt x="9060993" y="4118763"/>
                </a:lnTo>
                <a:lnTo>
                  <a:pt x="9069704" y="4063026"/>
                </a:lnTo>
                <a:lnTo>
                  <a:pt x="9077964" y="4007274"/>
                </a:lnTo>
                <a:lnTo>
                  <a:pt x="9085774" y="3951510"/>
                </a:lnTo>
                <a:lnTo>
                  <a:pt x="9093135" y="3895735"/>
                </a:lnTo>
                <a:lnTo>
                  <a:pt x="9100048" y="3839952"/>
                </a:lnTo>
                <a:lnTo>
                  <a:pt x="9106514" y="3784164"/>
                </a:lnTo>
                <a:lnTo>
                  <a:pt x="9112533" y="3728373"/>
                </a:lnTo>
                <a:lnTo>
                  <a:pt x="9118107" y="3672581"/>
                </a:lnTo>
                <a:lnTo>
                  <a:pt x="9123236" y="3616791"/>
                </a:lnTo>
                <a:lnTo>
                  <a:pt x="9127921" y="3561006"/>
                </a:lnTo>
                <a:lnTo>
                  <a:pt x="9132164" y="3505227"/>
                </a:lnTo>
                <a:lnTo>
                  <a:pt x="9135965" y="3449458"/>
                </a:lnTo>
                <a:lnTo>
                  <a:pt x="9139324" y="3393700"/>
                </a:lnTo>
                <a:lnTo>
                  <a:pt x="9142244" y="3337957"/>
                </a:lnTo>
                <a:lnTo>
                  <a:pt x="9144724" y="3282230"/>
                </a:lnTo>
                <a:lnTo>
                  <a:pt x="9146765" y="3226523"/>
                </a:lnTo>
                <a:lnTo>
                  <a:pt x="9148369" y="3170837"/>
                </a:lnTo>
                <a:lnTo>
                  <a:pt x="9149536" y="3115174"/>
                </a:lnTo>
                <a:lnTo>
                  <a:pt x="9150268" y="3059539"/>
                </a:lnTo>
                <a:lnTo>
                  <a:pt x="9150564" y="3003932"/>
                </a:lnTo>
                <a:lnTo>
                  <a:pt x="9150427" y="2948356"/>
                </a:lnTo>
                <a:lnTo>
                  <a:pt x="9149856" y="2892815"/>
                </a:lnTo>
                <a:lnTo>
                  <a:pt x="9148853" y="2837309"/>
                </a:lnTo>
                <a:lnTo>
                  <a:pt x="9147419" y="2781842"/>
                </a:lnTo>
                <a:lnTo>
                  <a:pt x="9145554" y="2726417"/>
                </a:lnTo>
                <a:lnTo>
                  <a:pt x="9143259" y="2671035"/>
                </a:lnTo>
                <a:lnTo>
                  <a:pt x="9140536" y="2615699"/>
                </a:lnTo>
                <a:lnTo>
                  <a:pt x="9137384" y="2560411"/>
                </a:lnTo>
                <a:lnTo>
                  <a:pt x="9133806" y="2505175"/>
                </a:lnTo>
                <a:lnTo>
                  <a:pt x="9129802" y="2449991"/>
                </a:lnTo>
                <a:lnTo>
                  <a:pt x="9125372" y="2394864"/>
                </a:lnTo>
                <a:lnTo>
                  <a:pt x="9120518" y="2339795"/>
                </a:lnTo>
                <a:lnTo>
                  <a:pt x="9115240" y="2284787"/>
                </a:lnTo>
                <a:lnTo>
                  <a:pt x="9109540" y="2229842"/>
                </a:lnTo>
                <a:lnTo>
                  <a:pt x="9103418" y="2174962"/>
                </a:lnTo>
                <a:lnTo>
                  <a:pt x="9096876" y="2120151"/>
                </a:lnTo>
                <a:lnTo>
                  <a:pt x="9089913" y="2065410"/>
                </a:lnTo>
                <a:lnTo>
                  <a:pt x="9082531" y="2010742"/>
                </a:lnTo>
                <a:lnTo>
                  <a:pt x="9074731" y="1956150"/>
                </a:lnTo>
                <a:lnTo>
                  <a:pt x="9066514" y="1901636"/>
                </a:lnTo>
                <a:lnTo>
                  <a:pt x="9057880" y="1847202"/>
                </a:lnTo>
                <a:lnTo>
                  <a:pt x="9048830" y="1792850"/>
                </a:lnTo>
                <a:lnTo>
                  <a:pt x="9039366" y="1738584"/>
                </a:lnTo>
                <a:lnTo>
                  <a:pt x="9029488" y="1684406"/>
                </a:lnTo>
                <a:lnTo>
                  <a:pt x="9019197" y="1630318"/>
                </a:lnTo>
                <a:lnTo>
                  <a:pt x="9008495" y="1576322"/>
                </a:lnTo>
                <a:lnTo>
                  <a:pt x="8997380" y="1522422"/>
                </a:lnTo>
                <a:lnTo>
                  <a:pt x="8985856" y="1468619"/>
                </a:lnTo>
                <a:lnTo>
                  <a:pt x="8973922" y="1414916"/>
                </a:lnTo>
                <a:lnTo>
                  <a:pt x="8961580" y="1361315"/>
                </a:lnTo>
                <a:lnTo>
                  <a:pt x="8948830" y="1307819"/>
                </a:lnTo>
                <a:lnTo>
                  <a:pt x="8935673" y="1254431"/>
                </a:lnTo>
                <a:lnTo>
                  <a:pt x="8922110" y="1201152"/>
                </a:lnTo>
                <a:lnTo>
                  <a:pt x="8908143" y="1147986"/>
                </a:lnTo>
                <a:lnTo>
                  <a:pt x="8893771" y="1094934"/>
                </a:lnTo>
                <a:lnTo>
                  <a:pt x="8878996" y="1041999"/>
                </a:lnTo>
                <a:lnTo>
                  <a:pt x="8863818" y="989184"/>
                </a:lnTo>
                <a:lnTo>
                  <a:pt x="8848239" y="936491"/>
                </a:lnTo>
                <a:lnTo>
                  <a:pt x="8832260" y="883923"/>
                </a:lnTo>
                <a:lnTo>
                  <a:pt x="8815881" y="831481"/>
                </a:lnTo>
                <a:lnTo>
                  <a:pt x="8799102" y="779169"/>
                </a:lnTo>
                <a:lnTo>
                  <a:pt x="8781926" y="726988"/>
                </a:lnTo>
                <a:lnTo>
                  <a:pt x="8764353" y="674942"/>
                </a:lnTo>
                <a:lnTo>
                  <a:pt x="8746384" y="623032"/>
                </a:lnTo>
                <a:lnTo>
                  <a:pt x="8728019" y="571262"/>
                </a:lnTo>
                <a:lnTo>
                  <a:pt x="8709260" y="519633"/>
                </a:lnTo>
                <a:lnTo>
                  <a:pt x="8690107" y="468149"/>
                </a:lnTo>
                <a:lnTo>
                  <a:pt x="8670561" y="416811"/>
                </a:lnTo>
                <a:lnTo>
                  <a:pt x="8650624" y="365621"/>
                </a:lnTo>
                <a:lnTo>
                  <a:pt x="8630296" y="314584"/>
                </a:lnTo>
                <a:lnTo>
                  <a:pt x="8609577" y="263700"/>
                </a:lnTo>
                <a:lnTo>
                  <a:pt x="8588470" y="212972"/>
                </a:lnTo>
                <a:lnTo>
                  <a:pt x="8566974" y="162404"/>
                </a:lnTo>
                <a:lnTo>
                  <a:pt x="8545091" y="111996"/>
                </a:lnTo>
                <a:lnTo>
                  <a:pt x="8522821" y="61752"/>
                </a:lnTo>
                <a:lnTo>
                  <a:pt x="8500165" y="11675"/>
                </a:lnTo>
                <a:lnTo>
                  <a:pt x="8494776" y="0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0395" y="0"/>
            <a:ext cx="10208895" cy="10504805"/>
          </a:xfrm>
          <a:custGeom>
            <a:avLst/>
            <a:gdLst/>
            <a:ahLst/>
            <a:cxnLst/>
            <a:rect l="l" t="t" r="r" b="b"/>
            <a:pathLst>
              <a:path w="10208895" h="10504805">
                <a:moveTo>
                  <a:pt x="0" y="9819170"/>
                </a:moveTo>
                <a:lnTo>
                  <a:pt x="53659" y="9844212"/>
                </a:lnTo>
                <a:lnTo>
                  <a:pt x="107420" y="9868772"/>
                </a:lnTo>
                <a:lnTo>
                  <a:pt x="161279" y="9892852"/>
                </a:lnTo>
                <a:lnTo>
                  <a:pt x="215234" y="9916452"/>
                </a:lnTo>
                <a:lnTo>
                  <a:pt x="269283" y="9939574"/>
                </a:lnTo>
                <a:lnTo>
                  <a:pt x="323423" y="9962217"/>
                </a:lnTo>
                <a:lnTo>
                  <a:pt x="377652" y="9984383"/>
                </a:lnTo>
                <a:lnTo>
                  <a:pt x="431967" y="10006072"/>
                </a:lnTo>
                <a:lnTo>
                  <a:pt x="486366" y="10027287"/>
                </a:lnTo>
                <a:lnTo>
                  <a:pt x="540846" y="10048026"/>
                </a:lnTo>
                <a:lnTo>
                  <a:pt x="595405" y="10068292"/>
                </a:lnTo>
                <a:lnTo>
                  <a:pt x="650041" y="10088086"/>
                </a:lnTo>
                <a:lnTo>
                  <a:pt x="704751" y="10107407"/>
                </a:lnTo>
                <a:lnTo>
                  <a:pt x="759533" y="10126257"/>
                </a:lnTo>
                <a:lnTo>
                  <a:pt x="814383" y="10144638"/>
                </a:lnTo>
                <a:lnTo>
                  <a:pt x="869301" y="10162549"/>
                </a:lnTo>
                <a:lnTo>
                  <a:pt x="924282" y="10179991"/>
                </a:lnTo>
                <a:lnTo>
                  <a:pt x="979325" y="10196967"/>
                </a:lnTo>
                <a:lnTo>
                  <a:pt x="1034428" y="10213475"/>
                </a:lnTo>
                <a:lnTo>
                  <a:pt x="1089588" y="10229518"/>
                </a:lnTo>
                <a:lnTo>
                  <a:pt x="1144802" y="10245096"/>
                </a:lnTo>
                <a:lnTo>
                  <a:pt x="1200068" y="10260210"/>
                </a:lnTo>
                <a:lnTo>
                  <a:pt x="1255383" y="10274861"/>
                </a:lnTo>
                <a:lnTo>
                  <a:pt x="1310746" y="10289049"/>
                </a:lnTo>
                <a:lnTo>
                  <a:pt x="1366153" y="10302777"/>
                </a:lnTo>
                <a:lnTo>
                  <a:pt x="1421603" y="10316044"/>
                </a:lnTo>
                <a:lnTo>
                  <a:pt x="1477092" y="10328851"/>
                </a:lnTo>
                <a:lnTo>
                  <a:pt x="1532619" y="10341199"/>
                </a:lnTo>
                <a:lnTo>
                  <a:pt x="1588180" y="10353090"/>
                </a:lnTo>
                <a:lnTo>
                  <a:pt x="1643774" y="10364524"/>
                </a:lnTo>
                <a:lnTo>
                  <a:pt x="1699397" y="10375502"/>
                </a:lnTo>
                <a:lnTo>
                  <a:pt x="1755048" y="10386025"/>
                </a:lnTo>
                <a:lnTo>
                  <a:pt x="1810725" y="10396093"/>
                </a:lnTo>
                <a:lnTo>
                  <a:pt x="1866423" y="10405708"/>
                </a:lnTo>
                <a:lnTo>
                  <a:pt x="1922142" y="10414870"/>
                </a:lnTo>
                <a:lnTo>
                  <a:pt x="1977879" y="10423581"/>
                </a:lnTo>
                <a:lnTo>
                  <a:pt x="2033631" y="10431841"/>
                </a:lnTo>
                <a:lnTo>
                  <a:pt x="2089395" y="10439651"/>
                </a:lnTo>
                <a:lnTo>
                  <a:pt x="2145170" y="10447012"/>
                </a:lnTo>
                <a:lnTo>
                  <a:pt x="2200953" y="10453925"/>
                </a:lnTo>
                <a:lnTo>
                  <a:pt x="2256741" y="10460391"/>
                </a:lnTo>
                <a:lnTo>
                  <a:pt x="2312532" y="10466410"/>
                </a:lnTo>
                <a:lnTo>
                  <a:pt x="2368324" y="10471984"/>
                </a:lnTo>
                <a:lnTo>
                  <a:pt x="2424114" y="10477113"/>
                </a:lnTo>
                <a:lnTo>
                  <a:pt x="2479899" y="10481799"/>
                </a:lnTo>
                <a:lnTo>
                  <a:pt x="2535678" y="10486041"/>
                </a:lnTo>
                <a:lnTo>
                  <a:pt x="2591447" y="10489842"/>
                </a:lnTo>
                <a:lnTo>
                  <a:pt x="2647205" y="10493201"/>
                </a:lnTo>
                <a:lnTo>
                  <a:pt x="2702948" y="10496121"/>
                </a:lnTo>
                <a:lnTo>
                  <a:pt x="2758675" y="10498601"/>
                </a:lnTo>
                <a:lnTo>
                  <a:pt x="2814382" y="10500642"/>
                </a:lnTo>
                <a:lnTo>
                  <a:pt x="2870069" y="10502246"/>
                </a:lnTo>
                <a:lnTo>
                  <a:pt x="2925731" y="10503413"/>
                </a:lnTo>
                <a:lnTo>
                  <a:pt x="2981367" y="10504145"/>
                </a:lnTo>
                <a:lnTo>
                  <a:pt x="3036973" y="10504441"/>
                </a:lnTo>
                <a:lnTo>
                  <a:pt x="3092549" y="10504304"/>
                </a:lnTo>
                <a:lnTo>
                  <a:pt x="3148091" y="10503733"/>
                </a:lnTo>
                <a:lnTo>
                  <a:pt x="3203596" y="10502730"/>
                </a:lnTo>
                <a:lnTo>
                  <a:pt x="3259063" y="10501296"/>
                </a:lnTo>
                <a:lnTo>
                  <a:pt x="3314488" y="10499431"/>
                </a:lnTo>
                <a:lnTo>
                  <a:pt x="3369870" y="10497136"/>
                </a:lnTo>
                <a:lnTo>
                  <a:pt x="3425206" y="10494413"/>
                </a:lnTo>
                <a:lnTo>
                  <a:pt x="3480494" y="10491262"/>
                </a:lnTo>
                <a:lnTo>
                  <a:pt x="3535731" y="10487683"/>
                </a:lnTo>
                <a:lnTo>
                  <a:pt x="3590914" y="10483679"/>
                </a:lnTo>
                <a:lnTo>
                  <a:pt x="3646041" y="10479249"/>
                </a:lnTo>
                <a:lnTo>
                  <a:pt x="3701110" y="10474395"/>
                </a:lnTo>
                <a:lnTo>
                  <a:pt x="3756118" y="10469118"/>
                </a:lnTo>
                <a:lnTo>
                  <a:pt x="3811063" y="10463417"/>
                </a:lnTo>
                <a:lnTo>
                  <a:pt x="3865943" y="10457295"/>
                </a:lnTo>
                <a:lnTo>
                  <a:pt x="3920754" y="10450753"/>
                </a:lnTo>
                <a:lnTo>
                  <a:pt x="3975495" y="10443790"/>
                </a:lnTo>
                <a:lnTo>
                  <a:pt x="4030163" y="10436408"/>
                </a:lnTo>
                <a:lnTo>
                  <a:pt x="4084755" y="10428608"/>
                </a:lnTo>
                <a:lnTo>
                  <a:pt x="4139270" y="10420391"/>
                </a:lnTo>
                <a:lnTo>
                  <a:pt x="4193704" y="10411757"/>
                </a:lnTo>
                <a:lnTo>
                  <a:pt x="4248055" y="10402707"/>
                </a:lnTo>
                <a:lnTo>
                  <a:pt x="4302321" y="10393243"/>
                </a:lnTo>
                <a:lnTo>
                  <a:pt x="4356499" y="10383365"/>
                </a:lnTo>
                <a:lnTo>
                  <a:pt x="4410587" y="10373075"/>
                </a:lnTo>
                <a:lnTo>
                  <a:pt x="4464583" y="10362372"/>
                </a:lnTo>
                <a:lnTo>
                  <a:pt x="4518483" y="10351258"/>
                </a:lnTo>
                <a:lnTo>
                  <a:pt x="4572286" y="10339733"/>
                </a:lnTo>
                <a:lnTo>
                  <a:pt x="4625989" y="10327799"/>
                </a:lnTo>
                <a:lnTo>
                  <a:pt x="4679590" y="10315457"/>
                </a:lnTo>
                <a:lnTo>
                  <a:pt x="4733086" y="10302707"/>
                </a:lnTo>
                <a:lnTo>
                  <a:pt x="4786474" y="10289550"/>
                </a:lnTo>
                <a:lnTo>
                  <a:pt x="4839753" y="10275988"/>
                </a:lnTo>
                <a:lnTo>
                  <a:pt x="4892919" y="10262020"/>
                </a:lnTo>
                <a:lnTo>
                  <a:pt x="4945971" y="10247648"/>
                </a:lnTo>
                <a:lnTo>
                  <a:pt x="4998906" y="10232873"/>
                </a:lnTo>
                <a:lnTo>
                  <a:pt x="5051721" y="10217696"/>
                </a:lnTo>
                <a:lnTo>
                  <a:pt x="5104414" y="10202117"/>
                </a:lnTo>
                <a:lnTo>
                  <a:pt x="5156983" y="10186137"/>
                </a:lnTo>
                <a:lnTo>
                  <a:pt x="5209424" y="10169758"/>
                </a:lnTo>
                <a:lnTo>
                  <a:pt x="5261737" y="10152980"/>
                </a:lnTo>
                <a:lnTo>
                  <a:pt x="5313917" y="10135803"/>
                </a:lnTo>
                <a:lnTo>
                  <a:pt x="5365963" y="10118230"/>
                </a:lnTo>
                <a:lnTo>
                  <a:pt x="5417873" y="10100261"/>
                </a:lnTo>
                <a:lnTo>
                  <a:pt x="5469643" y="10081896"/>
                </a:lnTo>
                <a:lnTo>
                  <a:pt x="5521272" y="10063137"/>
                </a:lnTo>
                <a:lnTo>
                  <a:pt x="5572757" y="10043984"/>
                </a:lnTo>
                <a:lnTo>
                  <a:pt x="5624095" y="10024438"/>
                </a:lnTo>
                <a:lnTo>
                  <a:pt x="5675284" y="10004501"/>
                </a:lnTo>
                <a:lnTo>
                  <a:pt x="5726321" y="9984173"/>
                </a:lnTo>
                <a:lnTo>
                  <a:pt x="5777205" y="9963454"/>
                </a:lnTo>
                <a:lnTo>
                  <a:pt x="5827933" y="9942347"/>
                </a:lnTo>
                <a:lnTo>
                  <a:pt x="5878501" y="9920851"/>
                </a:lnTo>
                <a:lnTo>
                  <a:pt x="5928909" y="9898968"/>
                </a:lnTo>
                <a:lnTo>
                  <a:pt x="5979153" y="9876698"/>
                </a:lnTo>
                <a:lnTo>
                  <a:pt x="6029230" y="9854043"/>
                </a:lnTo>
                <a:lnTo>
                  <a:pt x="6079140" y="9831002"/>
                </a:lnTo>
                <a:lnTo>
                  <a:pt x="6128878" y="9807578"/>
                </a:lnTo>
                <a:lnTo>
                  <a:pt x="6178442" y="9783771"/>
                </a:lnTo>
                <a:lnTo>
                  <a:pt x="6227831" y="9759582"/>
                </a:lnTo>
                <a:lnTo>
                  <a:pt x="6277041" y="9735011"/>
                </a:lnTo>
                <a:lnTo>
                  <a:pt x="6326070" y="9710060"/>
                </a:lnTo>
                <a:lnTo>
                  <a:pt x="6374917" y="9684730"/>
                </a:lnTo>
                <a:lnTo>
                  <a:pt x="6423577" y="9659021"/>
                </a:lnTo>
                <a:lnTo>
                  <a:pt x="6472049" y="9632934"/>
                </a:lnTo>
                <a:lnTo>
                  <a:pt x="6520331" y="9606471"/>
                </a:lnTo>
                <a:lnTo>
                  <a:pt x="6568419" y="9579631"/>
                </a:lnTo>
                <a:lnTo>
                  <a:pt x="6616312" y="9552416"/>
                </a:lnTo>
                <a:lnTo>
                  <a:pt x="6664007" y="9524827"/>
                </a:lnTo>
                <a:lnTo>
                  <a:pt x="6711501" y="9496865"/>
                </a:lnTo>
                <a:lnTo>
                  <a:pt x="6758793" y="9468531"/>
                </a:lnTo>
                <a:lnTo>
                  <a:pt x="6805879" y="9439824"/>
                </a:lnTo>
                <a:lnTo>
                  <a:pt x="6852758" y="9410747"/>
                </a:lnTo>
                <a:lnTo>
                  <a:pt x="6899426" y="9381300"/>
                </a:lnTo>
                <a:lnTo>
                  <a:pt x="6945881" y="9351485"/>
                </a:lnTo>
                <a:lnTo>
                  <a:pt x="6992122" y="9321301"/>
                </a:lnTo>
                <a:lnTo>
                  <a:pt x="7038144" y="9290750"/>
                </a:lnTo>
                <a:lnTo>
                  <a:pt x="7083947" y="9259833"/>
                </a:lnTo>
                <a:lnTo>
                  <a:pt x="7129527" y="9228550"/>
                </a:lnTo>
                <a:lnTo>
                  <a:pt x="7174882" y="9196903"/>
                </a:lnTo>
                <a:lnTo>
                  <a:pt x="7220010" y="9164892"/>
                </a:lnTo>
                <a:lnTo>
                  <a:pt x="7264908" y="9132518"/>
                </a:lnTo>
                <a:lnTo>
                  <a:pt x="7309574" y="9099783"/>
                </a:lnTo>
                <a:lnTo>
                  <a:pt x="7354005" y="9066686"/>
                </a:lnTo>
                <a:lnTo>
                  <a:pt x="7398198" y="9033229"/>
                </a:lnTo>
                <a:lnTo>
                  <a:pt x="7442152" y="8999413"/>
                </a:lnTo>
                <a:lnTo>
                  <a:pt x="7485864" y="8965239"/>
                </a:lnTo>
                <a:lnTo>
                  <a:pt x="7529332" y="8930707"/>
                </a:lnTo>
                <a:lnTo>
                  <a:pt x="7572552" y="8895818"/>
                </a:lnTo>
                <a:lnTo>
                  <a:pt x="7615523" y="8860574"/>
                </a:lnTo>
                <a:lnTo>
                  <a:pt x="7658242" y="8824975"/>
                </a:lnTo>
                <a:lnTo>
                  <a:pt x="7700706" y="8789022"/>
                </a:lnTo>
                <a:lnTo>
                  <a:pt x="7742914" y="8752716"/>
                </a:lnTo>
                <a:lnTo>
                  <a:pt x="7784863" y="8716057"/>
                </a:lnTo>
                <a:lnTo>
                  <a:pt x="7826550" y="8679048"/>
                </a:lnTo>
                <a:lnTo>
                  <a:pt x="7867972" y="8641688"/>
                </a:lnTo>
                <a:lnTo>
                  <a:pt x="7909128" y="8603978"/>
                </a:lnTo>
                <a:lnTo>
                  <a:pt x="7950015" y="8565919"/>
                </a:lnTo>
                <a:lnTo>
                  <a:pt x="7990631" y="8527513"/>
                </a:lnTo>
                <a:lnTo>
                  <a:pt x="8030972" y="8488760"/>
                </a:lnTo>
                <a:lnTo>
                  <a:pt x="8071037" y="8449660"/>
                </a:lnTo>
                <a:lnTo>
                  <a:pt x="8110823" y="8410216"/>
                </a:lnTo>
                <a:lnTo>
                  <a:pt x="8150328" y="8370427"/>
                </a:lnTo>
                <a:lnTo>
                  <a:pt x="8189549" y="8330295"/>
                </a:lnTo>
                <a:lnTo>
                  <a:pt x="8228484" y="8289820"/>
                </a:lnTo>
                <a:lnTo>
                  <a:pt x="8267130" y="8249004"/>
                </a:lnTo>
                <a:lnTo>
                  <a:pt x="8305486" y="8207847"/>
                </a:lnTo>
                <a:lnTo>
                  <a:pt x="8343547" y="8166350"/>
                </a:lnTo>
                <a:lnTo>
                  <a:pt x="8381312" y="8124513"/>
                </a:lnTo>
                <a:lnTo>
                  <a:pt x="8418779" y="8082339"/>
                </a:lnTo>
                <a:lnTo>
                  <a:pt x="8455946" y="8039828"/>
                </a:lnTo>
                <a:lnTo>
                  <a:pt x="8492808" y="7996980"/>
                </a:lnTo>
                <a:lnTo>
                  <a:pt x="8529365" y="7953796"/>
                </a:lnTo>
                <a:lnTo>
                  <a:pt x="8565614" y="7910278"/>
                </a:lnTo>
                <a:lnTo>
                  <a:pt x="8601551" y="7866427"/>
                </a:lnTo>
                <a:lnTo>
                  <a:pt x="8637176" y="7822242"/>
                </a:lnTo>
                <a:lnTo>
                  <a:pt x="8672485" y="7777725"/>
                </a:lnTo>
                <a:lnTo>
                  <a:pt x="8707476" y="7732878"/>
                </a:lnTo>
                <a:lnTo>
                  <a:pt x="8742146" y="7687700"/>
                </a:lnTo>
                <a:lnTo>
                  <a:pt x="8776494" y="7642193"/>
                </a:lnTo>
                <a:lnTo>
                  <a:pt x="8810516" y="7596357"/>
                </a:lnTo>
                <a:lnTo>
                  <a:pt x="8844210" y="7550193"/>
                </a:lnTo>
                <a:lnTo>
                  <a:pt x="8877574" y="7503703"/>
                </a:lnTo>
                <a:lnTo>
                  <a:pt x="8910605" y="7456888"/>
                </a:lnTo>
                <a:lnTo>
                  <a:pt x="8943300" y="7409747"/>
                </a:lnTo>
                <a:lnTo>
                  <a:pt x="8975658" y="7362282"/>
                </a:lnTo>
                <a:lnTo>
                  <a:pt x="9007676" y="7314494"/>
                </a:lnTo>
                <a:lnTo>
                  <a:pt x="9039351" y="7266384"/>
                </a:lnTo>
                <a:lnTo>
                  <a:pt x="9070682" y="7217952"/>
                </a:lnTo>
                <a:lnTo>
                  <a:pt x="9101664" y="7169200"/>
                </a:lnTo>
                <a:lnTo>
                  <a:pt x="9132297" y="7120128"/>
                </a:lnTo>
                <a:lnTo>
                  <a:pt x="9162578" y="7070737"/>
                </a:lnTo>
                <a:lnTo>
                  <a:pt x="9192503" y="7021028"/>
                </a:lnTo>
                <a:lnTo>
                  <a:pt x="9222071" y="6971003"/>
                </a:lnTo>
                <a:lnTo>
                  <a:pt x="9251280" y="6920661"/>
                </a:lnTo>
                <a:lnTo>
                  <a:pt x="9280126" y="6870004"/>
                </a:lnTo>
                <a:lnTo>
                  <a:pt x="9308608" y="6819032"/>
                </a:lnTo>
                <a:lnTo>
                  <a:pt x="9336722" y="6767747"/>
                </a:lnTo>
                <a:lnTo>
                  <a:pt x="9364467" y="6716150"/>
                </a:lnTo>
                <a:lnTo>
                  <a:pt x="9391840" y="6664241"/>
                </a:lnTo>
                <a:lnTo>
                  <a:pt x="9418839" y="6612020"/>
                </a:lnTo>
                <a:lnTo>
                  <a:pt x="9445460" y="6559490"/>
                </a:lnTo>
                <a:lnTo>
                  <a:pt x="9471703" y="6506651"/>
                </a:lnTo>
                <a:lnTo>
                  <a:pt x="9497563" y="6453503"/>
                </a:lnTo>
                <a:lnTo>
                  <a:pt x="9523039" y="6400049"/>
                </a:lnTo>
                <a:lnTo>
                  <a:pt x="9548082" y="6346389"/>
                </a:lnTo>
                <a:lnTo>
                  <a:pt x="9572642" y="6292629"/>
                </a:lnTo>
                <a:lnTo>
                  <a:pt x="9596722" y="6238769"/>
                </a:lnTo>
                <a:lnTo>
                  <a:pt x="9620322" y="6184814"/>
                </a:lnTo>
                <a:lnTo>
                  <a:pt x="9643443" y="6130765"/>
                </a:lnTo>
                <a:lnTo>
                  <a:pt x="9666087" y="6076625"/>
                </a:lnTo>
                <a:lnTo>
                  <a:pt x="9688252" y="6022396"/>
                </a:lnTo>
                <a:lnTo>
                  <a:pt x="9709942" y="5968081"/>
                </a:lnTo>
                <a:lnTo>
                  <a:pt x="9731156" y="5913682"/>
                </a:lnTo>
                <a:lnTo>
                  <a:pt x="9751896" y="5859202"/>
                </a:lnTo>
                <a:lnTo>
                  <a:pt x="9772162" y="5804643"/>
                </a:lnTo>
                <a:lnTo>
                  <a:pt x="9791955" y="5750007"/>
                </a:lnTo>
                <a:lnTo>
                  <a:pt x="9811277" y="5695297"/>
                </a:lnTo>
                <a:lnTo>
                  <a:pt x="9830127" y="5640515"/>
                </a:lnTo>
                <a:lnTo>
                  <a:pt x="9848508" y="5585665"/>
                </a:lnTo>
                <a:lnTo>
                  <a:pt x="9866419" y="5530748"/>
                </a:lnTo>
                <a:lnTo>
                  <a:pt x="9883861" y="5475766"/>
                </a:lnTo>
                <a:lnTo>
                  <a:pt x="9900836" y="5420723"/>
                </a:lnTo>
                <a:lnTo>
                  <a:pt x="9917345" y="5365620"/>
                </a:lnTo>
                <a:lnTo>
                  <a:pt x="9933388" y="5310460"/>
                </a:lnTo>
                <a:lnTo>
                  <a:pt x="9948966" y="5255246"/>
                </a:lnTo>
                <a:lnTo>
                  <a:pt x="9964080" y="5199980"/>
                </a:lnTo>
                <a:lnTo>
                  <a:pt x="9978730" y="5144665"/>
                </a:lnTo>
                <a:lnTo>
                  <a:pt x="9992919" y="5089302"/>
                </a:lnTo>
                <a:lnTo>
                  <a:pt x="10006646" y="5033895"/>
                </a:lnTo>
                <a:lnTo>
                  <a:pt x="10019913" y="4978445"/>
                </a:lnTo>
                <a:lnTo>
                  <a:pt x="10032721" y="4922956"/>
                </a:lnTo>
                <a:lnTo>
                  <a:pt x="10045069" y="4867429"/>
                </a:lnTo>
                <a:lnTo>
                  <a:pt x="10056960" y="4811868"/>
                </a:lnTo>
                <a:lnTo>
                  <a:pt x="10068394" y="4756274"/>
                </a:lnTo>
                <a:lnTo>
                  <a:pt x="10079372" y="4700651"/>
                </a:lnTo>
                <a:lnTo>
                  <a:pt x="10089894" y="4645000"/>
                </a:lnTo>
                <a:lnTo>
                  <a:pt x="10099963" y="4589323"/>
                </a:lnTo>
                <a:lnTo>
                  <a:pt x="10109578" y="4533625"/>
                </a:lnTo>
                <a:lnTo>
                  <a:pt x="10118740" y="4477906"/>
                </a:lnTo>
                <a:lnTo>
                  <a:pt x="10127451" y="4422169"/>
                </a:lnTo>
                <a:lnTo>
                  <a:pt x="10135711" y="4366417"/>
                </a:lnTo>
                <a:lnTo>
                  <a:pt x="10143521" y="4310653"/>
                </a:lnTo>
                <a:lnTo>
                  <a:pt x="10150882" y="4254878"/>
                </a:lnTo>
                <a:lnTo>
                  <a:pt x="10157795" y="4199095"/>
                </a:lnTo>
                <a:lnTo>
                  <a:pt x="10164261" y="4143307"/>
                </a:lnTo>
                <a:lnTo>
                  <a:pt x="10170280" y="4087516"/>
                </a:lnTo>
                <a:lnTo>
                  <a:pt x="10175854" y="4031724"/>
                </a:lnTo>
                <a:lnTo>
                  <a:pt x="10180983" y="3975934"/>
                </a:lnTo>
                <a:lnTo>
                  <a:pt x="10185668" y="3920149"/>
                </a:lnTo>
                <a:lnTo>
                  <a:pt x="10189911" y="3864370"/>
                </a:lnTo>
                <a:lnTo>
                  <a:pt x="10193712" y="3808601"/>
                </a:lnTo>
                <a:lnTo>
                  <a:pt x="10197071" y="3752843"/>
                </a:lnTo>
                <a:lnTo>
                  <a:pt x="10199990" y="3697100"/>
                </a:lnTo>
                <a:lnTo>
                  <a:pt x="10202470" y="3641373"/>
                </a:lnTo>
                <a:lnTo>
                  <a:pt x="10204512" y="3585666"/>
                </a:lnTo>
                <a:lnTo>
                  <a:pt x="10206116" y="3529979"/>
                </a:lnTo>
                <a:lnTo>
                  <a:pt x="10207283" y="3474317"/>
                </a:lnTo>
                <a:lnTo>
                  <a:pt x="10208015" y="3418682"/>
                </a:lnTo>
                <a:lnTo>
                  <a:pt x="10208311" y="3363075"/>
                </a:lnTo>
                <a:lnTo>
                  <a:pt x="10208174" y="3307499"/>
                </a:lnTo>
                <a:lnTo>
                  <a:pt x="10207603" y="3251958"/>
                </a:lnTo>
                <a:lnTo>
                  <a:pt x="10206600" y="3196452"/>
                </a:lnTo>
                <a:lnTo>
                  <a:pt x="10205166" y="3140985"/>
                </a:lnTo>
                <a:lnTo>
                  <a:pt x="10203301" y="3085560"/>
                </a:lnTo>
                <a:lnTo>
                  <a:pt x="10201006" y="3030178"/>
                </a:lnTo>
                <a:lnTo>
                  <a:pt x="10198283" y="2974842"/>
                </a:lnTo>
                <a:lnTo>
                  <a:pt x="10195131" y="2919554"/>
                </a:lnTo>
                <a:lnTo>
                  <a:pt x="10191553" y="2864318"/>
                </a:lnTo>
                <a:lnTo>
                  <a:pt x="10187549" y="2809134"/>
                </a:lnTo>
                <a:lnTo>
                  <a:pt x="10183119" y="2754007"/>
                </a:lnTo>
                <a:lnTo>
                  <a:pt x="10178265" y="2698938"/>
                </a:lnTo>
                <a:lnTo>
                  <a:pt x="10172987" y="2643930"/>
                </a:lnTo>
                <a:lnTo>
                  <a:pt x="10167287" y="2588985"/>
                </a:lnTo>
                <a:lnTo>
                  <a:pt x="10161165" y="2534105"/>
                </a:lnTo>
                <a:lnTo>
                  <a:pt x="10154622" y="2479294"/>
                </a:lnTo>
                <a:lnTo>
                  <a:pt x="10147660" y="2424553"/>
                </a:lnTo>
                <a:lnTo>
                  <a:pt x="10140278" y="2369885"/>
                </a:lnTo>
                <a:lnTo>
                  <a:pt x="10132478" y="2315293"/>
                </a:lnTo>
                <a:lnTo>
                  <a:pt x="10124261" y="2260779"/>
                </a:lnTo>
                <a:lnTo>
                  <a:pt x="10115627" y="2206344"/>
                </a:lnTo>
                <a:lnTo>
                  <a:pt x="10106577" y="2151993"/>
                </a:lnTo>
                <a:lnTo>
                  <a:pt x="10097113" y="2097727"/>
                </a:lnTo>
                <a:lnTo>
                  <a:pt x="10087235" y="2043549"/>
                </a:lnTo>
                <a:lnTo>
                  <a:pt x="10076944" y="1989461"/>
                </a:lnTo>
                <a:lnTo>
                  <a:pt x="10066241" y="1935465"/>
                </a:lnTo>
                <a:lnTo>
                  <a:pt x="10055127" y="1881565"/>
                </a:lnTo>
                <a:lnTo>
                  <a:pt x="10043603" y="1827762"/>
                </a:lnTo>
                <a:lnTo>
                  <a:pt x="10031669" y="1774059"/>
                </a:lnTo>
                <a:lnTo>
                  <a:pt x="10019327" y="1720458"/>
                </a:lnTo>
                <a:lnTo>
                  <a:pt x="10006577" y="1666962"/>
                </a:lnTo>
                <a:lnTo>
                  <a:pt x="9993420" y="1613574"/>
                </a:lnTo>
                <a:lnTo>
                  <a:pt x="9979857" y="1560295"/>
                </a:lnTo>
                <a:lnTo>
                  <a:pt x="9965890" y="1507129"/>
                </a:lnTo>
                <a:lnTo>
                  <a:pt x="9951518" y="1454077"/>
                </a:lnTo>
                <a:lnTo>
                  <a:pt x="9936743" y="1401142"/>
                </a:lnTo>
                <a:lnTo>
                  <a:pt x="9921565" y="1348327"/>
                </a:lnTo>
                <a:lnTo>
                  <a:pt x="9905986" y="1295634"/>
                </a:lnTo>
                <a:lnTo>
                  <a:pt x="9890007" y="1243066"/>
                </a:lnTo>
                <a:lnTo>
                  <a:pt x="9873627" y="1190624"/>
                </a:lnTo>
                <a:lnTo>
                  <a:pt x="9856849" y="1138311"/>
                </a:lnTo>
                <a:lnTo>
                  <a:pt x="9839673" y="1086131"/>
                </a:lnTo>
                <a:lnTo>
                  <a:pt x="9822100" y="1034085"/>
                </a:lnTo>
                <a:lnTo>
                  <a:pt x="9804130" y="982175"/>
                </a:lnTo>
                <a:lnTo>
                  <a:pt x="9785766" y="930405"/>
                </a:lnTo>
                <a:lnTo>
                  <a:pt x="9767006" y="878776"/>
                </a:lnTo>
                <a:lnTo>
                  <a:pt x="9747854" y="827292"/>
                </a:lnTo>
                <a:lnTo>
                  <a:pt x="9728308" y="775953"/>
                </a:lnTo>
                <a:lnTo>
                  <a:pt x="9708371" y="724764"/>
                </a:lnTo>
                <a:lnTo>
                  <a:pt x="9688042" y="673727"/>
                </a:lnTo>
                <a:lnTo>
                  <a:pt x="9667324" y="622843"/>
                </a:lnTo>
                <a:lnTo>
                  <a:pt x="9646217" y="572115"/>
                </a:lnTo>
                <a:lnTo>
                  <a:pt x="9624721" y="521547"/>
                </a:lnTo>
                <a:lnTo>
                  <a:pt x="9602838" y="471139"/>
                </a:lnTo>
                <a:lnTo>
                  <a:pt x="9580568" y="420895"/>
                </a:lnTo>
                <a:lnTo>
                  <a:pt x="9557912" y="370818"/>
                </a:lnTo>
                <a:lnTo>
                  <a:pt x="9534872" y="320909"/>
                </a:lnTo>
                <a:lnTo>
                  <a:pt x="9511448" y="271171"/>
                </a:lnTo>
                <a:lnTo>
                  <a:pt x="9487641" y="221606"/>
                </a:lnTo>
                <a:lnTo>
                  <a:pt x="9463452" y="172217"/>
                </a:lnTo>
                <a:lnTo>
                  <a:pt x="9438881" y="123007"/>
                </a:lnTo>
                <a:lnTo>
                  <a:pt x="9413930" y="73978"/>
                </a:lnTo>
                <a:lnTo>
                  <a:pt x="9388600" y="25132"/>
                </a:lnTo>
                <a:lnTo>
                  <a:pt x="9375322" y="0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103612"/>
            <a:ext cx="1200785" cy="715645"/>
          </a:xfrm>
          <a:custGeom>
            <a:avLst/>
            <a:gdLst/>
            <a:ahLst/>
            <a:cxnLst/>
            <a:rect l="l" t="t" r="r" b="b"/>
            <a:pathLst>
              <a:path w="1200785" h="715645">
                <a:moveTo>
                  <a:pt x="0" y="0"/>
                </a:moveTo>
                <a:lnTo>
                  <a:pt x="50251" y="36728"/>
                </a:lnTo>
                <a:lnTo>
                  <a:pt x="96741" y="70091"/>
                </a:lnTo>
                <a:lnTo>
                  <a:pt x="143556" y="103122"/>
                </a:lnTo>
                <a:lnTo>
                  <a:pt x="190697" y="135818"/>
                </a:lnTo>
                <a:lnTo>
                  <a:pt x="238162" y="168176"/>
                </a:lnTo>
                <a:lnTo>
                  <a:pt x="285950" y="200194"/>
                </a:lnTo>
                <a:lnTo>
                  <a:pt x="334060" y="231869"/>
                </a:lnTo>
                <a:lnTo>
                  <a:pt x="382492" y="263199"/>
                </a:lnTo>
                <a:lnTo>
                  <a:pt x="431244" y="294182"/>
                </a:lnTo>
                <a:lnTo>
                  <a:pt x="480316" y="324815"/>
                </a:lnTo>
                <a:lnTo>
                  <a:pt x="529707" y="355095"/>
                </a:lnTo>
                <a:lnTo>
                  <a:pt x="579416" y="385021"/>
                </a:lnTo>
                <a:lnTo>
                  <a:pt x="629441" y="414589"/>
                </a:lnTo>
                <a:lnTo>
                  <a:pt x="679783" y="443798"/>
                </a:lnTo>
                <a:lnTo>
                  <a:pt x="730440" y="472644"/>
                </a:lnTo>
                <a:lnTo>
                  <a:pt x="781412" y="501126"/>
                </a:lnTo>
                <a:lnTo>
                  <a:pt x="832697" y="529240"/>
                </a:lnTo>
                <a:lnTo>
                  <a:pt x="884294" y="556985"/>
                </a:lnTo>
                <a:lnTo>
                  <a:pt x="936203" y="584358"/>
                </a:lnTo>
                <a:lnTo>
                  <a:pt x="988424" y="611357"/>
                </a:lnTo>
                <a:lnTo>
                  <a:pt x="1040954" y="637978"/>
                </a:lnTo>
                <a:lnTo>
                  <a:pt x="1093793" y="664221"/>
                </a:lnTo>
                <a:lnTo>
                  <a:pt x="1146941" y="690081"/>
                </a:lnTo>
                <a:lnTo>
                  <a:pt x="1200395" y="7155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8383" y="1376779"/>
            <a:ext cx="7015482" cy="7010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53862" y="4746297"/>
            <a:ext cx="4918710" cy="0"/>
          </a:xfrm>
          <a:custGeom>
            <a:avLst/>
            <a:gdLst/>
            <a:ahLst/>
            <a:cxnLst/>
            <a:rect l="l" t="t" r="r" b="b"/>
            <a:pathLst>
              <a:path w="4918709">
                <a:moveTo>
                  <a:pt x="0" y="0"/>
                </a:moveTo>
                <a:lnTo>
                  <a:pt x="4918509" y="0"/>
                </a:lnTo>
              </a:path>
            </a:pathLst>
          </a:custGeom>
          <a:ln w="20941">
            <a:solidFill>
              <a:srgbClr val="1B2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88607" y="4662530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79076" y="4557026"/>
            <a:ext cx="4541520" cy="10239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300" b="1" spc="75" dirty="0">
                <a:solidFill>
                  <a:srgbClr val="1B2D79"/>
                </a:solidFill>
                <a:latin typeface="Trebuchet MS"/>
                <a:cs typeface="Trebuchet MS"/>
              </a:rPr>
              <a:t>Craig Watts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300" b="1" spc="-5" dirty="0">
                <a:solidFill>
                  <a:srgbClr val="1B2D79"/>
                </a:solidFill>
                <a:latin typeface="Trebuchet MS"/>
                <a:cs typeface="Trebuchet MS"/>
              </a:rPr>
              <a:t> </a:t>
            </a:r>
            <a:r>
              <a:rPr b="1" spc="-5" dirty="0">
                <a:solidFill>
                  <a:srgbClr val="5FC090"/>
                </a:solidFill>
                <a:latin typeface="Trebuchet MS"/>
                <a:cs typeface="Trebuchet MS"/>
              </a:rPr>
              <a:t>t</a:t>
            </a:r>
            <a:r>
              <a:rPr lang="en-GB" b="1" spc="-5" dirty="0">
                <a:solidFill>
                  <a:srgbClr val="5FC090"/>
                </a:solidFill>
                <a:latin typeface="Trebuchet MS"/>
                <a:cs typeface="Trebuchet MS"/>
              </a:rPr>
              <a:t>: </a:t>
            </a:r>
            <a:r>
              <a:rPr lang="en-GB" spc="-5" dirty="0">
                <a:solidFill>
                  <a:srgbClr val="1B2D79"/>
                </a:solidFill>
                <a:latin typeface="Trebuchet MS"/>
                <a:cs typeface="Trebuchet MS"/>
              </a:rPr>
              <a:t>07522224176</a:t>
            </a:r>
            <a:endParaRPr lang="en-GB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-5" dirty="0">
                <a:solidFill>
                  <a:srgbClr val="5FC090"/>
                </a:solidFill>
                <a:latin typeface="Trebuchet MS"/>
                <a:cs typeface="Trebuchet MS"/>
              </a:rPr>
              <a:t> e:</a:t>
            </a:r>
            <a:r>
              <a:rPr lang="en-GB" b="1" dirty="0">
                <a:solidFill>
                  <a:srgbClr val="5FC090"/>
                </a:solidFill>
                <a:latin typeface="Trebuchet MS"/>
                <a:cs typeface="Trebuchet MS"/>
              </a:rPr>
              <a:t> </a:t>
            </a:r>
            <a:r>
              <a:rPr lang="en-GB" spc="-10" dirty="0">
                <a:solidFill>
                  <a:srgbClr val="1B2D79"/>
                </a:solidFill>
                <a:latin typeface="Trebuchet MS"/>
                <a:cs typeface="Trebuchet MS"/>
                <a:hlinkClick r:id="rId8"/>
              </a:rPr>
              <a:t>cwattsc@essex.ac.uk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48515" y="4073058"/>
            <a:ext cx="5923280" cy="12103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750" i="0" spc="160" dirty="0">
                <a:latin typeface="Trebuchet MS"/>
                <a:cs typeface="Trebuchet MS"/>
              </a:rPr>
              <a:t>CONTACT</a:t>
            </a:r>
            <a:endParaRPr sz="7750" dirty="0">
              <a:latin typeface="Trebuchet MS"/>
              <a:cs typeface="Trebuchet MS"/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56D688-0783-48F4-9E98-E437C5530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96050" y="991388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2"/>
    </mc:Choice>
    <mc:Fallback xmlns="">
      <p:transition spd="slow" advTm="9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BD76270-3FA3-43DA-B74B-DB67469B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" y="-60325"/>
            <a:ext cx="20100254" cy="166435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1197222" y="-130051"/>
            <a:ext cx="9150985" cy="10145395"/>
          </a:xfrm>
          <a:custGeom>
            <a:avLst/>
            <a:gdLst/>
            <a:ahLst/>
            <a:cxnLst/>
            <a:rect l="l" t="t" r="r" b="b"/>
            <a:pathLst>
              <a:path w="9150985" h="10145395">
                <a:moveTo>
                  <a:pt x="0" y="9861114"/>
                </a:moveTo>
                <a:lnTo>
                  <a:pt x="87055" y="9885953"/>
                </a:lnTo>
                <a:lnTo>
                  <a:pt x="142321" y="9901067"/>
                </a:lnTo>
                <a:lnTo>
                  <a:pt x="197636" y="9915718"/>
                </a:lnTo>
                <a:lnTo>
                  <a:pt x="252999" y="9929906"/>
                </a:lnTo>
                <a:lnTo>
                  <a:pt x="308406" y="9943634"/>
                </a:lnTo>
                <a:lnTo>
                  <a:pt x="363856" y="9956901"/>
                </a:lnTo>
                <a:lnTo>
                  <a:pt x="419345" y="9969708"/>
                </a:lnTo>
                <a:lnTo>
                  <a:pt x="474872" y="9982057"/>
                </a:lnTo>
                <a:lnTo>
                  <a:pt x="530433" y="9993947"/>
                </a:lnTo>
                <a:lnTo>
                  <a:pt x="586027" y="10005381"/>
                </a:lnTo>
                <a:lnTo>
                  <a:pt x="641650" y="10016359"/>
                </a:lnTo>
                <a:lnTo>
                  <a:pt x="697302" y="10026882"/>
                </a:lnTo>
                <a:lnTo>
                  <a:pt x="752978" y="10036950"/>
                </a:lnTo>
                <a:lnTo>
                  <a:pt x="808677" y="10046565"/>
                </a:lnTo>
                <a:lnTo>
                  <a:pt x="864395" y="10055727"/>
                </a:lnTo>
                <a:lnTo>
                  <a:pt x="920132" y="10064438"/>
                </a:lnTo>
                <a:lnTo>
                  <a:pt x="975884" y="10072698"/>
                </a:lnTo>
                <a:lnTo>
                  <a:pt x="1031648" y="10080508"/>
                </a:lnTo>
                <a:lnTo>
                  <a:pt x="1087423" y="10087869"/>
                </a:lnTo>
                <a:lnTo>
                  <a:pt x="1143206" y="10094782"/>
                </a:lnTo>
                <a:lnTo>
                  <a:pt x="1198994" y="10101248"/>
                </a:lnTo>
                <a:lnTo>
                  <a:pt x="1254785" y="10107267"/>
                </a:lnTo>
                <a:lnTo>
                  <a:pt x="1310577" y="10112841"/>
                </a:lnTo>
                <a:lnTo>
                  <a:pt x="1366367" y="10117970"/>
                </a:lnTo>
                <a:lnTo>
                  <a:pt x="1422152" y="10122656"/>
                </a:lnTo>
                <a:lnTo>
                  <a:pt x="1477931" y="10126898"/>
                </a:lnTo>
                <a:lnTo>
                  <a:pt x="1533700" y="10130699"/>
                </a:lnTo>
                <a:lnTo>
                  <a:pt x="1589458" y="10134058"/>
                </a:lnTo>
                <a:lnTo>
                  <a:pt x="1645201" y="10136978"/>
                </a:lnTo>
                <a:lnTo>
                  <a:pt x="1700928" y="10139458"/>
                </a:lnTo>
                <a:lnTo>
                  <a:pt x="1756636" y="10141499"/>
                </a:lnTo>
                <a:lnTo>
                  <a:pt x="1812322" y="10143103"/>
                </a:lnTo>
                <a:lnTo>
                  <a:pt x="1867984" y="10144271"/>
                </a:lnTo>
                <a:lnTo>
                  <a:pt x="1923620" y="10145002"/>
                </a:lnTo>
                <a:lnTo>
                  <a:pt x="1979226" y="10145298"/>
                </a:lnTo>
                <a:lnTo>
                  <a:pt x="2034802" y="10145161"/>
                </a:lnTo>
                <a:lnTo>
                  <a:pt x="2090344" y="10144590"/>
                </a:lnTo>
                <a:lnTo>
                  <a:pt x="2145849" y="10143587"/>
                </a:lnTo>
                <a:lnTo>
                  <a:pt x="2201316" y="10142153"/>
                </a:lnTo>
                <a:lnTo>
                  <a:pt x="2256741" y="10140288"/>
                </a:lnTo>
                <a:lnTo>
                  <a:pt x="2312124" y="10137993"/>
                </a:lnTo>
                <a:lnTo>
                  <a:pt x="2367460" y="10135270"/>
                </a:lnTo>
                <a:lnTo>
                  <a:pt x="2422747" y="10132119"/>
                </a:lnTo>
                <a:lnTo>
                  <a:pt x="2477984" y="10128540"/>
                </a:lnTo>
                <a:lnTo>
                  <a:pt x="2533167" y="10124536"/>
                </a:lnTo>
                <a:lnTo>
                  <a:pt x="2588294" y="10120106"/>
                </a:lnTo>
                <a:lnTo>
                  <a:pt x="2643363" y="10115252"/>
                </a:lnTo>
                <a:lnTo>
                  <a:pt x="2698371" y="10109975"/>
                </a:lnTo>
                <a:lnTo>
                  <a:pt x="2753317" y="10104274"/>
                </a:lnTo>
                <a:lnTo>
                  <a:pt x="2808196" y="10098153"/>
                </a:lnTo>
                <a:lnTo>
                  <a:pt x="2863007" y="10091610"/>
                </a:lnTo>
                <a:lnTo>
                  <a:pt x="2917748" y="10084647"/>
                </a:lnTo>
                <a:lnTo>
                  <a:pt x="2972416" y="10077265"/>
                </a:lnTo>
                <a:lnTo>
                  <a:pt x="3027008" y="10069465"/>
                </a:lnTo>
                <a:lnTo>
                  <a:pt x="3081523" y="10061248"/>
                </a:lnTo>
                <a:lnTo>
                  <a:pt x="3135957" y="10052614"/>
                </a:lnTo>
                <a:lnTo>
                  <a:pt x="3190308" y="10043565"/>
                </a:lnTo>
                <a:lnTo>
                  <a:pt x="3244574" y="10034100"/>
                </a:lnTo>
                <a:lnTo>
                  <a:pt x="3298752" y="10024223"/>
                </a:lnTo>
                <a:lnTo>
                  <a:pt x="3352840" y="10013932"/>
                </a:lnTo>
                <a:lnTo>
                  <a:pt x="3406836" y="10003229"/>
                </a:lnTo>
                <a:lnTo>
                  <a:pt x="3460737" y="9992115"/>
                </a:lnTo>
                <a:lnTo>
                  <a:pt x="3514539" y="9980590"/>
                </a:lnTo>
                <a:lnTo>
                  <a:pt x="3568242" y="9968656"/>
                </a:lnTo>
                <a:lnTo>
                  <a:pt x="3621843" y="9956314"/>
                </a:lnTo>
                <a:lnTo>
                  <a:pt x="3675339" y="9943564"/>
                </a:lnTo>
                <a:lnTo>
                  <a:pt x="3728727" y="9930407"/>
                </a:lnTo>
                <a:lnTo>
                  <a:pt x="3782006" y="9916845"/>
                </a:lnTo>
                <a:lnTo>
                  <a:pt x="3835172" y="9902877"/>
                </a:lnTo>
                <a:lnTo>
                  <a:pt x="3888224" y="9888505"/>
                </a:lnTo>
                <a:lnTo>
                  <a:pt x="3941159" y="9873730"/>
                </a:lnTo>
                <a:lnTo>
                  <a:pt x="3993974" y="9858553"/>
                </a:lnTo>
                <a:lnTo>
                  <a:pt x="4046667" y="9842974"/>
                </a:lnTo>
                <a:lnTo>
                  <a:pt x="4099236" y="9826994"/>
                </a:lnTo>
                <a:lnTo>
                  <a:pt x="4151677" y="9810615"/>
                </a:lnTo>
                <a:lnTo>
                  <a:pt x="4203990" y="9793837"/>
                </a:lnTo>
                <a:lnTo>
                  <a:pt x="4256170" y="9776660"/>
                </a:lnTo>
                <a:lnTo>
                  <a:pt x="4308216" y="9759087"/>
                </a:lnTo>
                <a:lnTo>
                  <a:pt x="4360126" y="9741118"/>
                </a:lnTo>
                <a:lnTo>
                  <a:pt x="4411896" y="9722753"/>
                </a:lnTo>
                <a:lnTo>
                  <a:pt x="4463525" y="9703994"/>
                </a:lnTo>
                <a:lnTo>
                  <a:pt x="4515010" y="9684841"/>
                </a:lnTo>
                <a:lnTo>
                  <a:pt x="4566348" y="9665295"/>
                </a:lnTo>
                <a:lnTo>
                  <a:pt x="4617537" y="9645358"/>
                </a:lnTo>
                <a:lnTo>
                  <a:pt x="4668575" y="9625030"/>
                </a:lnTo>
                <a:lnTo>
                  <a:pt x="4719458" y="9604311"/>
                </a:lnTo>
                <a:lnTo>
                  <a:pt x="4770186" y="9583204"/>
                </a:lnTo>
                <a:lnTo>
                  <a:pt x="4820755" y="9561708"/>
                </a:lnTo>
                <a:lnTo>
                  <a:pt x="4871162" y="9539825"/>
                </a:lnTo>
                <a:lnTo>
                  <a:pt x="4921406" y="9517555"/>
                </a:lnTo>
                <a:lnTo>
                  <a:pt x="4971484" y="9494900"/>
                </a:lnTo>
                <a:lnTo>
                  <a:pt x="5021393" y="9471859"/>
                </a:lnTo>
                <a:lnTo>
                  <a:pt x="5071131" y="9448435"/>
                </a:lnTo>
                <a:lnTo>
                  <a:pt x="5120695" y="9424628"/>
                </a:lnTo>
                <a:lnTo>
                  <a:pt x="5170084" y="9400439"/>
                </a:lnTo>
                <a:lnTo>
                  <a:pt x="5219294" y="9375868"/>
                </a:lnTo>
                <a:lnTo>
                  <a:pt x="5268323" y="9350918"/>
                </a:lnTo>
                <a:lnTo>
                  <a:pt x="5317170" y="9325587"/>
                </a:lnTo>
                <a:lnTo>
                  <a:pt x="5365830" y="9299878"/>
                </a:lnTo>
                <a:lnTo>
                  <a:pt x="5414302" y="9273791"/>
                </a:lnTo>
                <a:lnTo>
                  <a:pt x="5462584" y="9247328"/>
                </a:lnTo>
                <a:lnTo>
                  <a:pt x="5510672" y="9220488"/>
                </a:lnTo>
                <a:lnTo>
                  <a:pt x="5558565" y="9193273"/>
                </a:lnTo>
                <a:lnTo>
                  <a:pt x="5606260" y="9165685"/>
                </a:lnTo>
                <a:lnTo>
                  <a:pt x="5653754" y="9137722"/>
                </a:lnTo>
                <a:lnTo>
                  <a:pt x="5701046" y="9109388"/>
                </a:lnTo>
                <a:lnTo>
                  <a:pt x="5748132" y="9080681"/>
                </a:lnTo>
                <a:lnTo>
                  <a:pt x="5795011" y="9051604"/>
                </a:lnTo>
                <a:lnTo>
                  <a:pt x="5841679" y="9022158"/>
                </a:lnTo>
                <a:lnTo>
                  <a:pt x="5888134" y="8992342"/>
                </a:lnTo>
                <a:lnTo>
                  <a:pt x="5934375" y="8962158"/>
                </a:lnTo>
                <a:lnTo>
                  <a:pt x="5980397" y="8931607"/>
                </a:lnTo>
                <a:lnTo>
                  <a:pt x="6026200" y="8900690"/>
                </a:lnTo>
                <a:lnTo>
                  <a:pt x="6071780" y="8869407"/>
                </a:lnTo>
                <a:lnTo>
                  <a:pt x="6117135" y="8837760"/>
                </a:lnTo>
                <a:lnTo>
                  <a:pt x="6162263" y="8805749"/>
                </a:lnTo>
                <a:lnTo>
                  <a:pt x="6207161" y="8773375"/>
                </a:lnTo>
                <a:lnTo>
                  <a:pt x="6251827" y="8740640"/>
                </a:lnTo>
                <a:lnTo>
                  <a:pt x="6296258" y="8707543"/>
                </a:lnTo>
                <a:lnTo>
                  <a:pt x="6340451" y="8674086"/>
                </a:lnTo>
                <a:lnTo>
                  <a:pt x="6384405" y="8640270"/>
                </a:lnTo>
                <a:lnTo>
                  <a:pt x="6428117" y="8606096"/>
                </a:lnTo>
                <a:lnTo>
                  <a:pt x="6471585" y="8571564"/>
                </a:lnTo>
                <a:lnTo>
                  <a:pt x="6514805" y="8536676"/>
                </a:lnTo>
                <a:lnTo>
                  <a:pt x="6557776" y="8501431"/>
                </a:lnTo>
                <a:lnTo>
                  <a:pt x="6600495" y="8465832"/>
                </a:lnTo>
                <a:lnTo>
                  <a:pt x="6642960" y="8429879"/>
                </a:lnTo>
                <a:lnTo>
                  <a:pt x="6685167" y="8393573"/>
                </a:lnTo>
                <a:lnTo>
                  <a:pt x="6727116" y="8356915"/>
                </a:lnTo>
                <a:lnTo>
                  <a:pt x="6768803" y="8319905"/>
                </a:lnTo>
                <a:lnTo>
                  <a:pt x="6810225" y="8282545"/>
                </a:lnTo>
                <a:lnTo>
                  <a:pt x="6851381" y="8244835"/>
                </a:lnTo>
                <a:lnTo>
                  <a:pt x="6892268" y="8206776"/>
                </a:lnTo>
                <a:lnTo>
                  <a:pt x="6932884" y="8168370"/>
                </a:lnTo>
                <a:lnTo>
                  <a:pt x="6973225" y="8129617"/>
                </a:lnTo>
                <a:lnTo>
                  <a:pt x="7013290" y="8090518"/>
                </a:lnTo>
                <a:lnTo>
                  <a:pt x="7053077" y="8051073"/>
                </a:lnTo>
                <a:lnTo>
                  <a:pt x="7092581" y="8011284"/>
                </a:lnTo>
                <a:lnTo>
                  <a:pt x="7131803" y="7971152"/>
                </a:lnTo>
                <a:lnTo>
                  <a:pt x="7170737" y="7930677"/>
                </a:lnTo>
                <a:lnTo>
                  <a:pt x="7209384" y="7889861"/>
                </a:lnTo>
                <a:lnTo>
                  <a:pt x="7247739" y="7848704"/>
                </a:lnTo>
                <a:lnTo>
                  <a:pt x="7285800" y="7807207"/>
                </a:lnTo>
                <a:lnTo>
                  <a:pt x="7323566" y="7765371"/>
                </a:lnTo>
                <a:lnTo>
                  <a:pt x="7361033" y="7723196"/>
                </a:lnTo>
                <a:lnTo>
                  <a:pt x="7398199" y="7680685"/>
                </a:lnTo>
                <a:lnTo>
                  <a:pt x="7435061" y="7637837"/>
                </a:lnTo>
                <a:lnTo>
                  <a:pt x="7471618" y="7594653"/>
                </a:lnTo>
                <a:lnTo>
                  <a:pt x="7507867" y="7551135"/>
                </a:lnTo>
                <a:lnTo>
                  <a:pt x="7543805" y="7507284"/>
                </a:lnTo>
                <a:lnTo>
                  <a:pt x="7579429" y="7463099"/>
                </a:lnTo>
                <a:lnTo>
                  <a:pt x="7614738" y="7418582"/>
                </a:lnTo>
                <a:lnTo>
                  <a:pt x="7649729" y="7373735"/>
                </a:lnTo>
                <a:lnTo>
                  <a:pt x="7684399" y="7328557"/>
                </a:lnTo>
                <a:lnTo>
                  <a:pt x="7718747" y="7283050"/>
                </a:lnTo>
                <a:lnTo>
                  <a:pt x="7752769" y="7237214"/>
                </a:lnTo>
                <a:lnTo>
                  <a:pt x="7786463" y="7191051"/>
                </a:lnTo>
                <a:lnTo>
                  <a:pt x="7819827" y="7144561"/>
                </a:lnTo>
                <a:lnTo>
                  <a:pt x="7852858" y="7097745"/>
                </a:lnTo>
                <a:lnTo>
                  <a:pt x="7885553" y="7050604"/>
                </a:lnTo>
                <a:lnTo>
                  <a:pt x="7917911" y="7003139"/>
                </a:lnTo>
                <a:lnTo>
                  <a:pt x="7949929" y="6955351"/>
                </a:lnTo>
                <a:lnTo>
                  <a:pt x="7981604" y="6907241"/>
                </a:lnTo>
                <a:lnTo>
                  <a:pt x="8012935" y="6858809"/>
                </a:lnTo>
                <a:lnTo>
                  <a:pt x="8043917" y="6810057"/>
                </a:lnTo>
                <a:lnTo>
                  <a:pt x="8074550" y="6760985"/>
                </a:lnTo>
                <a:lnTo>
                  <a:pt x="8104831" y="6711594"/>
                </a:lnTo>
                <a:lnTo>
                  <a:pt x="8134756" y="6661885"/>
                </a:lnTo>
                <a:lnTo>
                  <a:pt x="8164324" y="6611860"/>
                </a:lnTo>
                <a:lnTo>
                  <a:pt x="8193533" y="6561518"/>
                </a:lnTo>
                <a:lnTo>
                  <a:pt x="8222379" y="6510861"/>
                </a:lnTo>
                <a:lnTo>
                  <a:pt x="8250861" y="6459889"/>
                </a:lnTo>
                <a:lnTo>
                  <a:pt x="8278975" y="6408604"/>
                </a:lnTo>
                <a:lnTo>
                  <a:pt x="8306720" y="6357007"/>
                </a:lnTo>
                <a:lnTo>
                  <a:pt x="8334093" y="6305098"/>
                </a:lnTo>
                <a:lnTo>
                  <a:pt x="8361092" y="6252877"/>
                </a:lnTo>
                <a:lnTo>
                  <a:pt x="8387714" y="6200347"/>
                </a:lnTo>
                <a:lnTo>
                  <a:pt x="8413956" y="6147508"/>
                </a:lnTo>
                <a:lnTo>
                  <a:pt x="8439816" y="6094360"/>
                </a:lnTo>
                <a:lnTo>
                  <a:pt x="8465292" y="6040906"/>
                </a:lnTo>
                <a:lnTo>
                  <a:pt x="8490335" y="5987246"/>
                </a:lnTo>
                <a:lnTo>
                  <a:pt x="8514895" y="5933486"/>
                </a:lnTo>
                <a:lnTo>
                  <a:pt x="8538975" y="5879626"/>
                </a:lnTo>
                <a:lnTo>
                  <a:pt x="8562575" y="5825671"/>
                </a:lnTo>
                <a:lnTo>
                  <a:pt x="8585696" y="5771622"/>
                </a:lnTo>
                <a:lnTo>
                  <a:pt x="8608340" y="5717482"/>
                </a:lnTo>
                <a:lnTo>
                  <a:pt x="8630506" y="5663254"/>
                </a:lnTo>
                <a:lnTo>
                  <a:pt x="8652195" y="5608938"/>
                </a:lnTo>
                <a:lnTo>
                  <a:pt x="8673409" y="5554539"/>
                </a:lnTo>
                <a:lnTo>
                  <a:pt x="8694149" y="5500059"/>
                </a:lnTo>
                <a:lnTo>
                  <a:pt x="8714415" y="5445500"/>
                </a:lnTo>
                <a:lnTo>
                  <a:pt x="8734209" y="5390864"/>
                </a:lnTo>
                <a:lnTo>
                  <a:pt x="8753530" y="5336154"/>
                </a:lnTo>
                <a:lnTo>
                  <a:pt x="8772380" y="5281373"/>
                </a:lnTo>
                <a:lnTo>
                  <a:pt x="8790761" y="5226522"/>
                </a:lnTo>
                <a:lnTo>
                  <a:pt x="8808672" y="5171605"/>
                </a:lnTo>
                <a:lnTo>
                  <a:pt x="8826114" y="5116623"/>
                </a:lnTo>
                <a:lnTo>
                  <a:pt x="8843089" y="5061580"/>
                </a:lnTo>
                <a:lnTo>
                  <a:pt x="8859598" y="5006477"/>
                </a:lnTo>
                <a:lnTo>
                  <a:pt x="8875641" y="4951317"/>
                </a:lnTo>
                <a:lnTo>
                  <a:pt x="8891219" y="4896103"/>
                </a:lnTo>
                <a:lnTo>
                  <a:pt x="8906333" y="4840837"/>
                </a:lnTo>
                <a:lnTo>
                  <a:pt x="8920983" y="4785522"/>
                </a:lnTo>
                <a:lnTo>
                  <a:pt x="8935172" y="4730159"/>
                </a:lnTo>
                <a:lnTo>
                  <a:pt x="8948899" y="4674752"/>
                </a:lnTo>
                <a:lnTo>
                  <a:pt x="8962166" y="4619302"/>
                </a:lnTo>
                <a:lnTo>
                  <a:pt x="8974974" y="4563813"/>
                </a:lnTo>
                <a:lnTo>
                  <a:pt x="8987322" y="4508287"/>
                </a:lnTo>
                <a:lnTo>
                  <a:pt x="8999213" y="4452725"/>
                </a:lnTo>
                <a:lnTo>
                  <a:pt x="9010647" y="4397131"/>
                </a:lnTo>
                <a:lnTo>
                  <a:pt x="9021625" y="4341508"/>
                </a:lnTo>
                <a:lnTo>
                  <a:pt x="9032147" y="4285857"/>
                </a:lnTo>
                <a:lnTo>
                  <a:pt x="9042216" y="4230180"/>
                </a:lnTo>
                <a:lnTo>
                  <a:pt x="9051831" y="4174482"/>
                </a:lnTo>
                <a:lnTo>
                  <a:pt x="9060993" y="4118763"/>
                </a:lnTo>
                <a:lnTo>
                  <a:pt x="9069704" y="4063026"/>
                </a:lnTo>
                <a:lnTo>
                  <a:pt x="9077964" y="4007274"/>
                </a:lnTo>
                <a:lnTo>
                  <a:pt x="9085774" y="3951510"/>
                </a:lnTo>
                <a:lnTo>
                  <a:pt x="9093135" y="3895735"/>
                </a:lnTo>
                <a:lnTo>
                  <a:pt x="9100048" y="3839952"/>
                </a:lnTo>
                <a:lnTo>
                  <a:pt x="9106514" y="3784164"/>
                </a:lnTo>
                <a:lnTo>
                  <a:pt x="9112533" y="3728373"/>
                </a:lnTo>
                <a:lnTo>
                  <a:pt x="9118107" y="3672581"/>
                </a:lnTo>
                <a:lnTo>
                  <a:pt x="9123236" y="3616791"/>
                </a:lnTo>
                <a:lnTo>
                  <a:pt x="9127921" y="3561006"/>
                </a:lnTo>
                <a:lnTo>
                  <a:pt x="9132164" y="3505227"/>
                </a:lnTo>
                <a:lnTo>
                  <a:pt x="9135965" y="3449458"/>
                </a:lnTo>
                <a:lnTo>
                  <a:pt x="9139324" y="3393700"/>
                </a:lnTo>
                <a:lnTo>
                  <a:pt x="9142244" y="3337957"/>
                </a:lnTo>
                <a:lnTo>
                  <a:pt x="9144724" y="3282230"/>
                </a:lnTo>
                <a:lnTo>
                  <a:pt x="9146765" y="3226523"/>
                </a:lnTo>
                <a:lnTo>
                  <a:pt x="9148369" y="3170837"/>
                </a:lnTo>
                <a:lnTo>
                  <a:pt x="9149536" y="3115174"/>
                </a:lnTo>
                <a:lnTo>
                  <a:pt x="9150268" y="3059539"/>
                </a:lnTo>
                <a:lnTo>
                  <a:pt x="9150564" y="3003932"/>
                </a:lnTo>
                <a:lnTo>
                  <a:pt x="9150427" y="2948356"/>
                </a:lnTo>
                <a:lnTo>
                  <a:pt x="9149856" y="2892815"/>
                </a:lnTo>
                <a:lnTo>
                  <a:pt x="9148853" y="2837309"/>
                </a:lnTo>
                <a:lnTo>
                  <a:pt x="9147419" y="2781842"/>
                </a:lnTo>
                <a:lnTo>
                  <a:pt x="9145554" y="2726417"/>
                </a:lnTo>
                <a:lnTo>
                  <a:pt x="9143259" y="2671035"/>
                </a:lnTo>
                <a:lnTo>
                  <a:pt x="9140536" y="2615699"/>
                </a:lnTo>
                <a:lnTo>
                  <a:pt x="9137384" y="2560411"/>
                </a:lnTo>
                <a:lnTo>
                  <a:pt x="9133806" y="2505175"/>
                </a:lnTo>
                <a:lnTo>
                  <a:pt x="9129802" y="2449991"/>
                </a:lnTo>
                <a:lnTo>
                  <a:pt x="9125372" y="2394864"/>
                </a:lnTo>
                <a:lnTo>
                  <a:pt x="9120518" y="2339795"/>
                </a:lnTo>
                <a:lnTo>
                  <a:pt x="9115240" y="2284787"/>
                </a:lnTo>
                <a:lnTo>
                  <a:pt x="9109540" y="2229842"/>
                </a:lnTo>
                <a:lnTo>
                  <a:pt x="9103418" y="2174962"/>
                </a:lnTo>
                <a:lnTo>
                  <a:pt x="9096876" y="2120151"/>
                </a:lnTo>
                <a:lnTo>
                  <a:pt x="9089913" y="2065410"/>
                </a:lnTo>
                <a:lnTo>
                  <a:pt x="9082531" y="2010742"/>
                </a:lnTo>
                <a:lnTo>
                  <a:pt x="9074731" y="1956150"/>
                </a:lnTo>
                <a:lnTo>
                  <a:pt x="9066514" y="1901636"/>
                </a:lnTo>
                <a:lnTo>
                  <a:pt x="9057880" y="1847202"/>
                </a:lnTo>
                <a:lnTo>
                  <a:pt x="9048830" y="1792850"/>
                </a:lnTo>
                <a:lnTo>
                  <a:pt x="9039366" y="1738584"/>
                </a:lnTo>
                <a:lnTo>
                  <a:pt x="9029488" y="1684406"/>
                </a:lnTo>
                <a:lnTo>
                  <a:pt x="9019197" y="1630318"/>
                </a:lnTo>
                <a:lnTo>
                  <a:pt x="9008495" y="1576322"/>
                </a:lnTo>
                <a:lnTo>
                  <a:pt x="8997380" y="1522422"/>
                </a:lnTo>
                <a:lnTo>
                  <a:pt x="8985856" y="1468619"/>
                </a:lnTo>
                <a:lnTo>
                  <a:pt x="8973922" y="1414916"/>
                </a:lnTo>
                <a:lnTo>
                  <a:pt x="8961580" y="1361315"/>
                </a:lnTo>
                <a:lnTo>
                  <a:pt x="8948830" y="1307819"/>
                </a:lnTo>
                <a:lnTo>
                  <a:pt x="8935673" y="1254431"/>
                </a:lnTo>
                <a:lnTo>
                  <a:pt x="8922110" y="1201152"/>
                </a:lnTo>
                <a:lnTo>
                  <a:pt x="8908143" y="1147986"/>
                </a:lnTo>
                <a:lnTo>
                  <a:pt x="8893771" y="1094934"/>
                </a:lnTo>
                <a:lnTo>
                  <a:pt x="8878996" y="1041999"/>
                </a:lnTo>
                <a:lnTo>
                  <a:pt x="8863818" y="989184"/>
                </a:lnTo>
                <a:lnTo>
                  <a:pt x="8848239" y="936491"/>
                </a:lnTo>
                <a:lnTo>
                  <a:pt x="8832260" y="883923"/>
                </a:lnTo>
                <a:lnTo>
                  <a:pt x="8815881" y="831481"/>
                </a:lnTo>
                <a:lnTo>
                  <a:pt x="8799102" y="779169"/>
                </a:lnTo>
                <a:lnTo>
                  <a:pt x="8781926" y="726988"/>
                </a:lnTo>
                <a:lnTo>
                  <a:pt x="8764353" y="674942"/>
                </a:lnTo>
                <a:lnTo>
                  <a:pt x="8746384" y="623032"/>
                </a:lnTo>
                <a:lnTo>
                  <a:pt x="8728019" y="571262"/>
                </a:lnTo>
                <a:lnTo>
                  <a:pt x="8709260" y="519633"/>
                </a:lnTo>
                <a:lnTo>
                  <a:pt x="8690107" y="468149"/>
                </a:lnTo>
                <a:lnTo>
                  <a:pt x="8670561" y="416811"/>
                </a:lnTo>
                <a:lnTo>
                  <a:pt x="8650624" y="365621"/>
                </a:lnTo>
                <a:lnTo>
                  <a:pt x="8630296" y="314584"/>
                </a:lnTo>
                <a:lnTo>
                  <a:pt x="8609577" y="263700"/>
                </a:lnTo>
                <a:lnTo>
                  <a:pt x="8588470" y="212972"/>
                </a:lnTo>
                <a:lnTo>
                  <a:pt x="8566974" y="162404"/>
                </a:lnTo>
                <a:lnTo>
                  <a:pt x="8545091" y="111996"/>
                </a:lnTo>
                <a:lnTo>
                  <a:pt x="8522821" y="61752"/>
                </a:lnTo>
                <a:lnTo>
                  <a:pt x="8500165" y="11675"/>
                </a:lnTo>
                <a:lnTo>
                  <a:pt x="8494776" y="0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94" y="-167964"/>
            <a:ext cx="10208895" cy="10504805"/>
          </a:xfrm>
          <a:custGeom>
            <a:avLst/>
            <a:gdLst/>
            <a:ahLst/>
            <a:cxnLst/>
            <a:rect l="l" t="t" r="r" b="b"/>
            <a:pathLst>
              <a:path w="10208895" h="10504805">
                <a:moveTo>
                  <a:pt x="0" y="9819170"/>
                </a:moveTo>
                <a:lnTo>
                  <a:pt x="53659" y="9844212"/>
                </a:lnTo>
                <a:lnTo>
                  <a:pt x="107420" y="9868772"/>
                </a:lnTo>
                <a:lnTo>
                  <a:pt x="161279" y="9892852"/>
                </a:lnTo>
                <a:lnTo>
                  <a:pt x="215234" y="9916452"/>
                </a:lnTo>
                <a:lnTo>
                  <a:pt x="269283" y="9939574"/>
                </a:lnTo>
                <a:lnTo>
                  <a:pt x="323423" y="9962217"/>
                </a:lnTo>
                <a:lnTo>
                  <a:pt x="377652" y="9984383"/>
                </a:lnTo>
                <a:lnTo>
                  <a:pt x="431967" y="10006072"/>
                </a:lnTo>
                <a:lnTo>
                  <a:pt x="486366" y="10027287"/>
                </a:lnTo>
                <a:lnTo>
                  <a:pt x="540846" y="10048026"/>
                </a:lnTo>
                <a:lnTo>
                  <a:pt x="595405" y="10068292"/>
                </a:lnTo>
                <a:lnTo>
                  <a:pt x="650041" y="10088086"/>
                </a:lnTo>
                <a:lnTo>
                  <a:pt x="704751" y="10107407"/>
                </a:lnTo>
                <a:lnTo>
                  <a:pt x="759533" y="10126257"/>
                </a:lnTo>
                <a:lnTo>
                  <a:pt x="814383" y="10144638"/>
                </a:lnTo>
                <a:lnTo>
                  <a:pt x="869301" y="10162549"/>
                </a:lnTo>
                <a:lnTo>
                  <a:pt x="924282" y="10179991"/>
                </a:lnTo>
                <a:lnTo>
                  <a:pt x="979325" y="10196967"/>
                </a:lnTo>
                <a:lnTo>
                  <a:pt x="1034428" y="10213475"/>
                </a:lnTo>
                <a:lnTo>
                  <a:pt x="1089588" y="10229518"/>
                </a:lnTo>
                <a:lnTo>
                  <a:pt x="1144802" y="10245096"/>
                </a:lnTo>
                <a:lnTo>
                  <a:pt x="1200068" y="10260210"/>
                </a:lnTo>
                <a:lnTo>
                  <a:pt x="1255383" y="10274861"/>
                </a:lnTo>
                <a:lnTo>
                  <a:pt x="1310746" y="10289049"/>
                </a:lnTo>
                <a:lnTo>
                  <a:pt x="1366153" y="10302777"/>
                </a:lnTo>
                <a:lnTo>
                  <a:pt x="1421603" y="10316044"/>
                </a:lnTo>
                <a:lnTo>
                  <a:pt x="1477092" y="10328851"/>
                </a:lnTo>
                <a:lnTo>
                  <a:pt x="1532619" y="10341199"/>
                </a:lnTo>
                <a:lnTo>
                  <a:pt x="1588180" y="10353090"/>
                </a:lnTo>
                <a:lnTo>
                  <a:pt x="1643774" y="10364524"/>
                </a:lnTo>
                <a:lnTo>
                  <a:pt x="1699397" y="10375502"/>
                </a:lnTo>
                <a:lnTo>
                  <a:pt x="1755048" y="10386025"/>
                </a:lnTo>
                <a:lnTo>
                  <a:pt x="1810725" y="10396093"/>
                </a:lnTo>
                <a:lnTo>
                  <a:pt x="1866423" y="10405708"/>
                </a:lnTo>
                <a:lnTo>
                  <a:pt x="1922142" y="10414870"/>
                </a:lnTo>
                <a:lnTo>
                  <a:pt x="1977879" y="10423581"/>
                </a:lnTo>
                <a:lnTo>
                  <a:pt x="2033631" y="10431841"/>
                </a:lnTo>
                <a:lnTo>
                  <a:pt x="2089395" y="10439651"/>
                </a:lnTo>
                <a:lnTo>
                  <a:pt x="2145170" y="10447012"/>
                </a:lnTo>
                <a:lnTo>
                  <a:pt x="2200953" y="10453925"/>
                </a:lnTo>
                <a:lnTo>
                  <a:pt x="2256741" y="10460391"/>
                </a:lnTo>
                <a:lnTo>
                  <a:pt x="2312532" y="10466410"/>
                </a:lnTo>
                <a:lnTo>
                  <a:pt x="2368324" y="10471984"/>
                </a:lnTo>
                <a:lnTo>
                  <a:pt x="2424114" y="10477113"/>
                </a:lnTo>
                <a:lnTo>
                  <a:pt x="2479899" y="10481799"/>
                </a:lnTo>
                <a:lnTo>
                  <a:pt x="2535678" y="10486041"/>
                </a:lnTo>
                <a:lnTo>
                  <a:pt x="2591447" y="10489842"/>
                </a:lnTo>
                <a:lnTo>
                  <a:pt x="2647205" y="10493201"/>
                </a:lnTo>
                <a:lnTo>
                  <a:pt x="2702948" y="10496121"/>
                </a:lnTo>
                <a:lnTo>
                  <a:pt x="2758675" y="10498601"/>
                </a:lnTo>
                <a:lnTo>
                  <a:pt x="2814382" y="10500642"/>
                </a:lnTo>
                <a:lnTo>
                  <a:pt x="2870069" y="10502246"/>
                </a:lnTo>
                <a:lnTo>
                  <a:pt x="2925731" y="10503413"/>
                </a:lnTo>
                <a:lnTo>
                  <a:pt x="2981367" y="10504145"/>
                </a:lnTo>
                <a:lnTo>
                  <a:pt x="3036973" y="10504441"/>
                </a:lnTo>
                <a:lnTo>
                  <a:pt x="3092549" y="10504304"/>
                </a:lnTo>
                <a:lnTo>
                  <a:pt x="3148091" y="10503733"/>
                </a:lnTo>
                <a:lnTo>
                  <a:pt x="3203596" y="10502730"/>
                </a:lnTo>
                <a:lnTo>
                  <a:pt x="3259063" y="10501296"/>
                </a:lnTo>
                <a:lnTo>
                  <a:pt x="3314488" y="10499431"/>
                </a:lnTo>
                <a:lnTo>
                  <a:pt x="3369870" y="10497136"/>
                </a:lnTo>
                <a:lnTo>
                  <a:pt x="3425206" y="10494413"/>
                </a:lnTo>
                <a:lnTo>
                  <a:pt x="3480494" y="10491262"/>
                </a:lnTo>
                <a:lnTo>
                  <a:pt x="3535731" y="10487683"/>
                </a:lnTo>
                <a:lnTo>
                  <a:pt x="3590914" y="10483679"/>
                </a:lnTo>
                <a:lnTo>
                  <a:pt x="3646041" y="10479249"/>
                </a:lnTo>
                <a:lnTo>
                  <a:pt x="3701110" y="10474395"/>
                </a:lnTo>
                <a:lnTo>
                  <a:pt x="3756118" y="10469118"/>
                </a:lnTo>
                <a:lnTo>
                  <a:pt x="3811063" y="10463417"/>
                </a:lnTo>
                <a:lnTo>
                  <a:pt x="3865943" y="10457295"/>
                </a:lnTo>
                <a:lnTo>
                  <a:pt x="3920754" y="10450753"/>
                </a:lnTo>
                <a:lnTo>
                  <a:pt x="3975495" y="10443790"/>
                </a:lnTo>
                <a:lnTo>
                  <a:pt x="4030163" y="10436408"/>
                </a:lnTo>
                <a:lnTo>
                  <a:pt x="4084755" y="10428608"/>
                </a:lnTo>
                <a:lnTo>
                  <a:pt x="4139270" y="10420391"/>
                </a:lnTo>
                <a:lnTo>
                  <a:pt x="4193704" y="10411757"/>
                </a:lnTo>
                <a:lnTo>
                  <a:pt x="4248055" y="10402707"/>
                </a:lnTo>
                <a:lnTo>
                  <a:pt x="4302321" y="10393243"/>
                </a:lnTo>
                <a:lnTo>
                  <a:pt x="4356499" y="10383365"/>
                </a:lnTo>
                <a:lnTo>
                  <a:pt x="4410587" y="10373075"/>
                </a:lnTo>
                <a:lnTo>
                  <a:pt x="4464583" y="10362372"/>
                </a:lnTo>
                <a:lnTo>
                  <a:pt x="4518483" y="10351258"/>
                </a:lnTo>
                <a:lnTo>
                  <a:pt x="4572286" y="10339733"/>
                </a:lnTo>
                <a:lnTo>
                  <a:pt x="4625989" y="10327799"/>
                </a:lnTo>
                <a:lnTo>
                  <a:pt x="4679590" y="10315457"/>
                </a:lnTo>
                <a:lnTo>
                  <a:pt x="4733086" y="10302707"/>
                </a:lnTo>
                <a:lnTo>
                  <a:pt x="4786474" y="10289550"/>
                </a:lnTo>
                <a:lnTo>
                  <a:pt x="4839753" y="10275988"/>
                </a:lnTo>
                <a:lnTo>
                  <a:pt x="4892919" y="10262020"/>
                </a:lnTo>
                <a:lnTo>
                  <a:pt x="4945971" y="10247648"/>
                </a:lnTo>
                <a:lnTo>
                  <a:pt x="4998906" y="10232873"/>
                </a:lnTo>
                <a:lnTo>
                  <a:pt x="5051721" y="10217696"/>
                </a:lnTo>
                <a:lnTo>
                  <a:pt x="5104414" y="10202117"/>
                </a:lnTo>
                <a:lnTo>
                  <a:pt x="5156983" y="10186137"/>
                </a:lnTo>
                <a:lnTo>
                  <a:pt x="5209424" y="10169758"/>
                </a:lnTo>
                <a:lnTo>
                  <a:pt x="5261737" y="10152980"/>
                </a:lnTo>
                <a:lnTo>
                  <a:pt x="5313917" y="10135803"/>
                </a:lnTo>
                <a:lnTo>
                  <a:pt x="5365963" y="10118230"/>
                </a:lnTo>
                <a:lnTo>
                  <a:pt x="5417873" y="10100261"/>
                </a:lnTo>
                <a:lnTo>
                  <a:pt x="5469643" y="10081896"/>
                </a:lnTo>
                <a:lnTo>
                  <a:pt x="5521272" y="10063137"/>
                </a:lnTo>
                <a:lnTo>
                  <a:pt x="5572757" y="10043984"/>
                </a:lnTo>
                <a:lnTo>
                  <a:pt x="5624095" y="10024438"/>
                </a:lnTo>
                <a:lnTo>
                  <a:pt x="5675284" y="10004501"/>
                </a:lnTo>
                <a:lnTo>
                  <a:pt x="5726321" y="9984173"/>
                </a:lnTo>
                <a:lnTo>
                  <a:pt x="5777205" y="9963454"/>
                </a:lnTo>
                <a:lnTo>
                  <a:pt x="5827933" y="9942347"/>
                </a:lnTo>
                <a:lnTo>
                  <a:pt x="5878501" y="9920851"/>
                </a:lnTo>
                <a:lnTo>
                  <a:pt x="5928909" y="9898968"/>
                </a:lnTo>
                <a:lnTo>
                  <a:pt x="5979153" y="9876698"/>
                </a:lnTo>
                <a:lnTo>
                  <a:pt x="6029230" y="9854043"/>
                </a:lnTo>
                <a:lnTo>
                  <a:pt x="6079140" y="9831002"/>
                </a:lnTo>
                <a:lnTo>
                  <a:pt x="6128878" y="9807578"/>
                </a:lnTo>
                <a:lnTo>
                  <a:pt x="6178442" y="9783771"/>
                </a:lnTo>
                <a:lnTo>
                  <a:pt x="6227831" y="9759582"/>
                </a:lnTo>
                <a:lnTo>
                  <a:pt x="6277041" y="9735011"/>
                </a:lnTo>
                <a:lnTo>
                  <a:pt x="6326070" y="9710060"/>
                </a:lnTo>
                <a:lnTo>
                  <a:pt x="6374917" y="9684730"/>
                </a:lnTo>
                <a:lnTo>
                  <a:pt x="6423577" y="9659021"/>
                </a:lnTo>
                <a:lnTo>
                  <a:pt x="6472049" y="9632934"/>
                </a:lnTo>
                <a:lnTo>
                  <a:pt x="6520331" y="9606471"/>
                </a:lnTo>
                <a:lnTo>
                  <a:pt x="6568419" y="9579631"/>
                </a:lnTo>
                <a:lnTo>
                  <a:pt x="6616312" y="9552416"/>
                </a:lnTo>
                <a:lnTo>
                  <a:pt x="6664007" y="9524827"/>
                </a:lnTo>
                <a:lnTo>
                  <a:pt x="6711501" y="9496865"/>
                </a:lnTo>
                <a:lnTo>
                  <a:pt x="6758793" y="9468531"/>
                </a:lnTo>
                <a:lnTo>
                  <a:pt x="6805879" y="9439824"/>
                </a:lnTo>
                <a:lnTo>
                  <a:pt x="6852758" y="9410747"/>
                </a:lnTo>
                <a:lnTo>
                  <a:pt x="6899426" y="9381300"/>
                </a:lnTo>
                <a:lnTo>
                  <a:pt x="6945881" y="9351485"/>
                </a:lnTo>
                <a:lnTo>
                  <a:pt x="6992122" y="9321301"/>
                </a:lnTo>
                <a:lnTo>
                  <a:pt x="7038144" y="9290750"/>
                </a:lnTo>
                <a:lnTo>
                  <a:pt x="7083947" y="9259833"/>
                </a:lnTo>
                <a:lnTo>
                  <a:pt x="7129527" y="9228550"/>
                </a:lnTo>
                <a:lnTo>
                  <a:pt x="7174882" y="9196903"/>
                </a:lnTo>
                <a:lnTo>
                  <a:pt x="7220010" y="9164892"/>
                </a:lnTo>
                <a:lnTo>
                  <a:pt x="7264908" y="9132518"/>
                </a:lnTo>
                <a:lnTo>
                  <a:pt x="7309574" y="9099783"/>
                </a:lnTo>
                <a:lnTo>
                  <a:pt x="7354005" y="9066686"/>
                </a:lnTo>
                <a:lnTo>
                  <a:pt x="7398198" y="9033229"/>
                </a:lnTo>
                <a:lnTo>
                  <a:pt x="7442152" y="8999413"/>
                </a:lnTo>
                <a:lnTo>
                  <a:pt x="7485864" y="8965239"/>
                </a:lnTo>
                <a:lnTo>
                  <a:pt x="7529332" y="8930707"/>
                </a:lnTo>
                <a:lnTo>
                  <a:pt x="7572552" y="8895818"/>
                </a:lnTo>
                <a:lnTo>
                  <a:pt x="7615523" y="8860574"/>
                </a:lnTo>
                <a:lnTo>
                  <a:pt x="7658242" y="8824975"/>
                </a:lnTo>
                <a:lnTo>
                  <a:pt x="7700706" y="8789022"/>
                </a:lnTo>
                <a:lnTo>
                  <a:pt x="7742914" y="8752716"/>
                </a:lnTo>
                <a:lnTo>
                  <a:pt x="7784863" y="8716057"/>
                </a:lnTo>
                <a:lnTo>
                  <a:pt x="7826550" y="8679048"/>
                </a:lnTo>
                <a:lnTo>
                  <a:pt x="7867972" y="8641688"/>
                </a:lnTo>
                <a:lnTo>
                  <a:pt x="7909128" y="8603978"/>
                </a:lnTo>
                <a:lnTo>
                  <a:pt x="7950015" y="8565919"/>
                </a:lnTo>
                <a:lnTo>
                  <a:pt x="7990631" y="8527513"/>
                </a:lnTo>
                <a:lnTo>
                  <a:pt x="8030972" y="8488760"/>
                </a:lnTo>
                <a:lnTo>
                  <a:pt x="8071037" y="8449660"/>
                </a:lnTo>
                <a:lnTo>
                  <a:pt x="8110823" y="8410216"/>
                </a:lnTo>
                <a:lnTo>
                  <a:pt x="8150328" y="8370427"/>
                </a:lnTo>
                <a:lnTo>
                  <a:pt x="8189549" y="8330295"/>
                </a:lnTo>
                <a:lnTo>
                  <a:pt x="8228484" y="8289820"/>
                </a:lnTo>
                <a:lnTo>
                  <a:pt x="8267130" y="8249004"/>
                </a:lnTo>
                <a:lnTo>
                  <a:pt x="8305486" y="8207847"/>
                </a:lnTo>
                <a:lnTo>
                  <a:pt x="8343547" y="8166350"/>
                </a:lnTo>
                <a:lnTo>
                  <a:pt x="8381312" y="8124513"/>
                </a:lnTo>
                <a:lnTo>
                  <a:pt x="8418779" y="8082339"/>
                </a:lnTo>
                <a:lnTo>
                  <a:pt x="8455946" y="8039828"/>
                </a:lnTo>
                <a:lnTo>
                  <a:pt x="8492808" y="7996980"/>
                </a:lnTo>
                <a:lnTo>
                  <a:pt x="8529365" y="7953796"/>
                </a:lnTo>
                <a:lnTo>
                  <a:pt x="8565614" y="7910278"/>
                </a:lnTo>
                <a:lnTo>
                  <a:pt x="8601551" y="7866427"/>
                </a:lnTo>
                <a:lnTo>
                  <a:pt x="8637176" y="7822242"/>
                </a:lnTo>
                <a:lnTo>
                  <a:pt x="8672485" y="7777725"/>
                </a:lnTo>
                <a:lnTo>
                  <a:pt x="8707476" y="7732878"/>
                </a:lnTo>
                <a:lnTo>
                  <a:pt x="8742146" y="7687700"/>
                </a:lnTo>
                <a:lnTo>
                  <a:pt x="8776494" y="7642193"/>
                </a:lnTo>
                <a:lnTo>
                  <a:pt x="8810516" y="7596357"/>
                </a:lnTo>
                <a:lnTo>
                  <a:pt x="8844210" y="7550193"/>
                </a:lnTo>
                <a:lnTo>
                  <a:pt x="8877574" y="7503703"/>
                </a:lnTo>
                <a:lnTo>
                  <a:pt x="8910605" y="7456888"/>
                </a:lnTo>
                <a:lnTo>
                  <a:pt x="8943300" y="7409747"/>
                </a:lnTo>
                <a:lnTo>
                  <a:pt x="8975658" y="7362282"/>
                </a:lnTo>
                <a:lnTo>
                  <a:pt x="9007676" y="7314494"/>
                </a:lnTo>
                <a:lnTo>
                  <a:pt x="9039351" y="7266384"/>
                </a:lnTo>
                <a:lnTo>
                  <a:pt x="9070682" y="7217952"/>
                </a:lnTo>
                <a:lnTo>
                  <a:pt x="9101664" y="7169200"/>
                </a:lnTo>
                <a:lnTo>
                  <a:pt x="9132297" y="7120128"/>
                </a:lnTo>
                <a:lnTo>
                  <a:pt x="9162578" y="7070737"/>
                </a:lnTo>
                <a:lnTo>
                  <a:pt x="9192503" y="7021028"/>
                </a:lnTo>
                <a:lnTo>
                  <a:pt x="9222071" y="6971003"/>
                </a:lnTo>
                <a:lnTo>
                  <a:pt x="9251280" y="6920661"/>
                </a:lnTo>
                <a:lnTo>
                  <a:pt x="9280126" y="6870004"/>
                </a:lnTo>
                <a:lnTo>
                  <a:pt x="9308608" y="6819032"/>
                </a:lnTo>
                <a:lnTo>
                  <a:pt x="9336722" y="6767747"/>
                </a:lnTo>
                <a:lnTo>
                  <a:pt x="9364467" y="6716150"/>
                </a:lnTo>
                <a:lnTo>
                  <a:pt x="9391840" y="6664241"/>
                </a:lnTo>
                <a:lnTo>
                  <a:pt x="9418839" y="6612020"/>
                </a:lnTo>
                <a:lnTo>
                  <a:pt x="9445460" y="6559490"/>
                </a:lnTo>
                <a:lnTo>
                  <a:pt x="9471703" y="6506651"/>
                </a:lnTo>
                <a:lnTo>
                  <a:pt x="9497563" y="6453503"/>
                </a:lnTo>
                <a:lnTo>
                  <a:pt x="9523039" y="6400049"/>
                </a:lnTo>
                <a:lnTo>
                  <a:pt x="9548082" y="6346389"/>
                </a:lnTo>
                <a:lnTo>
                  <a:pt x="9572642" y="6292629"/>
                </a:lnTo>
                <a:lnTo>
                  <a:pt x="9596722" y="6238769"/>
                </a:lnTo>
                <a:lnTo>
                  <a:pt x="9620322" y="6184814"/>
                </a:lnTo>
                <a:lnTo>
                  <a:pt x="9643443" y="6130765"/>
                </a:lnTo>
                <a:lnTo>
                  <a:pt x="9666087" y="6076625"/>
                </a:lnTo>
                <a:lnTo>
                  <a:pt x="9688252" y="6022396"/>
                </a:lnTo>
                <a:lnTo>
                  <a:pt x="9709942" y="5968081"/>
                </a:lnTo>
                <a:lnTo>
                  <a:pt x="9731156" y="5913682"/>
                </a:lnTo>
                <a:lnTo>
                  <a:pt x="9751896" y="5859202"/>
                </a:lnTo>
                <a:lnTo>
                  <a:pt x="9772162" y="5804643"/>
                </a:lnTo>
                <a:lnTo>
                  <a:pt x="9791955" y="5750007"/>
                </a:lnTo>
                <a:lnTo>
                  <a:pt x="9811277" y="5695297"/>
                </a:lnTo>
                <a:lnTo>
                  <a:pt x="9830127" y="5640515"/>
                </a:lnTo>
                <a:lnTo>
                  <a:pt x="9848508" y="5585665"/>
                </a:lnTo>
                <a:lnTo>
                  <a:pt x="9866419" y="5530748"/>
                </a:lnTo>
                <a:lnTo>
                  <a:pt x="9883861" y="5475766"/>
                </a:lnTo>
                <a:lnTo>
                  <a:pt x="9900836" y="5420723"/>
                </a:lnTo>
                <a:lnTo>
                  <a:pt x="9917345" y="5365620"/>
                </a:lnTo>
                <a:lnTo>
                  <a:pt x="9933388" y="5310460"/>
                </a:lnTo>
                <a:lnTo>
                  <a:pt x="9948966" y="5255246"/>
                </a:lnTo>
                <a:lnTo>
                  <a:pt x="9964080" y="5199980"/>
                </a:lnTo>
                <a:lnTo>
                  <a:pt x="9978730" y="5144665"/>
                </a:lnTo>
                <a:lnTo>
                  <a:pt x="9992919" y="5089302"/>
                </a:lnTo>
                <a:lnTo>
                  <a:pt x="10006646" y="5033895"/>
                </a:lnTo>
                <a:lnTo>
                  <a:pt x="10019913" y="4978445"/>
                </a:lnTo>
                <a:lnTo>
                  <a:pt x="10032721" y="4922956"/>
                </a:lnTo>
                <a:lnTo>
                  <a:pt x="10045069" y="4867429"/>
                </a:lnTo>
                <a:lnTo>
                  <a:pt x="10056960" y="4811868"/>
                </a:lnTo>
                <a:lnTo>
                  <a:pt x="10068394" y="4756274"/>
                </a:lnTo>
                <a:lnTo>
                  <a:pt x="10079372" y="4700651"/>
                </a:lnTo>
                <a:lnTo>
                  <a:pt x="10089894" y="4645000"/>
                </a:lnTo>
                <a:lnTo>
                  <a:pt x="10099963" y="4589323"/>
                </a:lnTo>
                <a:lnTo>
                  <a:pt x="10109578" y="4533625"/>
                </a:lnTo>
                <a:lnTo>
                  <a:pt x="10118740" y="4477906"/>
                </a:lnTo>
                <a:lnTo>
                  <a:pt x="10127451" y="4422169"/>
                </a:lnTo>
                <a:lnTo>
                  <a:pt x="10135711" y="4366417"/>
                </a:lnTo>
                <a:lnTo>
                  <a:pt x="10143521" y="4310653"/>
                </a:lnTo>
                <a:lnTo>
                  <a:pt x="10150882" y="4254878"/>
                </a:lnTo>
                <a:lnTo>
                  <a:pt x="10157795" y="4199095"/>
                </a:lnTo>
                <a:lnTo>
                  <a:pt x="10164261" y="4143307"/>
                </a:lnTo>
                <a:lnTo>
                  <a:pt x="10170280" y="4087516"/>
                </a:lnTo>
                <a:lnTo>
                  <a:pt x="10175854" y="4031724"/>
                </a:lnTo>
                <a:lnTo>
                  <a:pt x="10180983" y="3975934"/>
                </a:lnTo>
                <a:lnTo>
                  <a:pt x="10185668" y="3920149"/>
                </a:lnTo>
                <a:lnTo>
                  <a:pt x="10189911" y="3864370"/>
                </a:lnTo>
                <a:lnTo>
                  <a:pt x="10193712" y="3808601"/>
                </a:lnTo>
                <a:lnTo>
                  <a:pt x="10197071" y="3752843"/>
                </a:lnTo>
                <a:lnTo>
                  <a:pt x="10199990" y="3697100"/>
                </a:lnTo>
                <a:lnTo>
                  <a:pt x="10202470" y="3641373"/>
                </a:lnTo>
                <a:lnTo>
                  <a:pt x="10204512" y="3585666"/>
                </a:lnTo>
                <a:lnTo>
                  <a:pt x="10206116" y="3529979"/>
                </a:lnTo>
                <a:lnTo>
                  <a:pt x="10207283" y="3474317"/>
                </a:lnTo>
                <a:lnTo>
                  <a:pt x="10208015" y="3418682"/>
                </a:lnTo>
                <a:lnTo>
                  <a:pt x="10208311" y="3363075"/>
                </a:lnTo>
                <a:lnTo>
                  <a:pt x="10208174" y="3307499"/>
                </a:lnTo>
                <a:lnTo>
                  <a:pt x="10207603" y="3251958"/>
                </a:lnTo>
                <a:lnTo>
                  <a:pt x="10206600" y="3196452"/>
                </a:lnTo>
                <a:lnTo>
                  <a:pt x="10205166" y="3140985"/>
                </a:lnTo>
                <a:lnTo>
                  <a:pt x="10203301" y="3085560"/>
                </a:lnTo>
                <a:lnTo>
                  <a:pt x="10201006" y="3030178"/>
                </a:lnTo>
                <a:lnTo>
                  <a:pt x="10198283" y="2974842"/>
                </a:lnTo>
                <a:lnTo>
                  <a:pt x="10195131" y="2919554"/>
                </a:lnTo>
                <a:lnTo>
                  <a:pt x="10191553" y="2864318"/>
                </a:lnTo>
                <a:lnTo>
                  <a:pt x="10187549" y="2809134"/>
                </a:lnTo>
                <a:lnTo>
                  <a:pt x="10183119" y="2754007"/>
                </a:lnTo>
                <a:lnTo>
                  <a:pt x="10178265" y="2698938"/>
                </a:lnTo>
                <a:lnTo>
                  <a:pt x="10172987" y="2643930"/>
                </a:lnTo>
                <a:lnTo>
                  <a:pt x="10167287" y="2588985"/>
                </a:lnTo>
                <a:lnTo>
                  <a:pt x="10161165" y="2534105"/>
                </a:lnTo>
                <a:lnTo>
                  <a:pt x="10154622" y="2479294"/>
                </a:lnTo>
                <a:lnTo>
                  <a:pt x="10147660" y="2424553"/>
                </a:lnTo>
                <a:lnTo>
                  <a:pt x="10140278" y="2369885"/>
                </a:lnTo>
                <a:lnTo>
                  <a:pt x="10132478" y="2315293"/>
                </a:lnTo>
                <a:lnTo>
                  <a:pt x="10124261" y="2260779"/>
                </a:lnTo>
                <a:lnTo>
                  <a:pt x="10115627" y="2206344"/>
                </a:lnTo>
                <a:lnTo>
                  <a:pt x="10106577" y="2151993"/>
                </a:lnTo>
                <a:lnTo>
                  <a:pt x="10097113" y="2097727"/>
                </a:lnTo>
                <a:lnTo>
                  <a:pt x="10087235" y="2043549"/>
                </a:lnTo>
                <a:lnTo>
                  <a:pt x="10076944" y="1989461"/>
                </a:lnTo>
                <a:lnTo>
                  <a:pt x="10066241" y="1935465"/>
                </a:lnTo>
                <a:lnTo>
                  <a:pt x="10055127" y="1881565"/>
                </a:lnTo>
                <a:lnTo>
                  <a:pt x="10043603" y="1827762"/>
                </a:lnTo>
                <a:lnTo>
                  <a:pt x="10031669" y="1774059"/>
                </a:lnTo>
                <a:lnTo>
                  <a:pt x="10019327" y="1720458"/>
                </a:lnTo>
                <a:lnTo>
                  <a:pt x="10006577" y="1666962"/>
                </a:lnTo>
                <a:lnTo>
                  <a:pt x="9993420" y="1613574"/>
                </a:lnTo>
                <a:lnTo>
                  <a:pt x="9979857" y="1560295"/>
                </a:lnTo>
                <a:lnTo>
                  <a:pt x="9965890" y="1507129"/>
                </a:lnTo>
                <a:lnTo>
                  <a:pt x="9951518" y="1454077"/>
                </a:lnTo>
                <a:lnTo>
                  <a:pt x="9936743" y="1401142"/>
                </a:lnTo>
                <a:lnTo>
                  <a:pt x="9921565" y="1348327"/>
                </a:lnTo>
                <a:lnTo>
                  <a:pt x="9905986" y="1295634"/>
                </a:lnTo>
                <a:lnTo>
                  <a:pt x="9890007" y="1243066"/>
                </a:lnTo>
                <a:lnTo>
                  <a:pt x="9873627" y="1190624"/>
                </a:lnTo>
                <a:lnTo>
                  <a:pt x="9856849" y="1138311"/>
                </a:lnTo>
                <a:lnTo>
                  <a:pt x="9839673" y="1086131"/>
                </a:lnTo>
                <a:lnTo>
                  <a:pt x="9822100" y="1034085"/>
                </a:lnTo>
                <a:lnTo>
                  <a:pt x="9804130" y="982175"/>
                </a:lnTo>
                <a:lnTo>
                  <a:pt x="9785766" y="930405"/>
                </a:lnTo>
                <a:lnTo>
                  <a:pt x="9767006" y="878776"/>
                </a:lnTo>
                <a:lnTo>
                  <a:pt x="9747854" y="827292"/>
                </a:lnTo>
                <a:lnTo>
                  <a:pt x="9728308" y="775953"/>
                </a:lnTo>
                <a:lnTo>
                  <a:pt x="9708371" y="724764"/>
                </a:lnTo>
                <a:lnTo>
                  <a:pt x="9688042" y="673727"/>
                </a:lnTo>
                <a:lnTo>
                  <a:pt x="9667324" y="622843"/>
                </a:lnTo>
                <a:lnTo>
                  <a:pt x="9646217" y="572115"/>
                </a:lnTo>
                <a:lnTo>
                  <a:pt x="9624721" y="521547"/>
                </a:lnTo>
                <a:lnTo>
                  <a:pt x="9602838" y="471139"/>
                </a:lnTo>
                <a:lnTo>
                  <a:pt x="9580568" y="420895"/>
                </a:lnTo>
                <a:lnTo>
                  <a:pt x="9557912" y="370818"/>
                </a:lnTo>
                <a:lnTo>
                  <a:pt x="9534872" y="320909"/>
                </a:lnTo>
                <a:lnTo>
                  <a:pt x="9511448" y="271171"/>
                </a:lnTo>
                <a:lnTo>
                  <a:pt x="9487641" y="221606"/>
                </a:lnTo>
                <a:lnTo>
                  <a:pt x="9463452" y="172217"/>
                </a:lnTo>
                <a:lnTo>
                  <a:pt x="9438881" y="123007"/>
                </a:lnTo>
                <a:lnTo>
                  <a:pt x="9413930" y="73978"/>
                </a:lnTo>
                <a:lnTo>
                  <a:pt x="9388600" y="25132"/>
                </a:lnTo>
                <a:lnTo>
                  <a:pt x="9375322" y="0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313" y="1525278"/>
            <a:ext cx="5604737" cy="5729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00227" y="2535841"/>
            <a:ext cx="12949260" cy="85104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300" b="1" spc="75" dirty="0">
              <a:solidFill>
                <a:srgbClr val="1B2D79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300" b="1" spc="75" dirty="0">
              <a:solidFill>
                <a:srgbClr val="1B2D79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solidFill>
                  <a:srgbClr val="1C3A7D"/>
                </a:solidFill>
                <a:latin typeface="Trebuchet MS"/>
                <a:cs typeface="Trebuchet MS"/>
              </a:rPr>
              <a:t>AWS (2022) AWS Overview - Best practices for assessing applications to be retired during a migration to the AWS Cloud. Available from: https://docs.aws.amazon.com/prescriptive-guidance/latest/migration-retiring-applications/overview.html [Accessed 04 April 2022].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solidFill>
                  <a:srgbClr val="1C3A7D"/>
                </a:solidFill>
                <a:latin typeface="Trebuchet MS"/>
                <a:cs typeface="Trebuchet MS"/>
              </a:rPr>
              <a:t>GOV.UK (2017) Government Cloud First Policy. Available from: https://www.gov.uk/guidance/government-cloud-first-policy [Accessed 10 March 2021].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solidFill>
                  <a:srgbClr val="1C3A7D"/>
                </a:solidFill>
                <a:latin typeface="Trebuchet MS"/>
                <a:cs typeface="Trebuchet MS"/>
              </a:rPr>
              <a:t>GOV.UK (2019) Managing legacy technology. Available from: https://www.gov.uk/guidance/managing-legacy-technology [Accessed 15 March 2021].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solidFill>
                  <a:srgbClr val="1C3A7D"/>
                </a:solidFill>
                <a:latin typeface="Trebuchet MS"/>
                <a:cs typeface="Trebuchet MS"/>
              </a:rPr>
              <a:t>GOV.UK (2021) Cloud guide for the public sector. Available from: https://www.gov.uk/government/publications/cloud-guide-for-the-public-sector/cloud-guide-for-the-public-sector  [Accessed 14 March 2021].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0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0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0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2000" dirty="0">
              <a:solidFill>
                <a:srgbClr val="1C3A7D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300" dirty="0">
              <a:latin typeface="Trebuchet MS"/>
              <a:cs typeface="Trebuchet MS"/>
            </a:endParaRPr>
          </a:p>
          <a:p>
            <a:pPr marL="807085">
              <a:lnSpc>
                <a:spcPts val="1980"/>
              </a:lnSpc>
              <a:spcBef>
                <a:spcPts val="1750"/>
              </a:spcBef>
            </a:pPr>
            <a:endParaRPr sz="16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6630" y="3597275"/>
            <a:ext cx="5923280" cy="12103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GB" sz="7750" i="0" spc="160" dirty="0">
                <a:latin typeface="Trebuchet MS"/>
                <a:cs typeface="Trebuchet MS"/>
              </a:rPr>
              <a:t>References</a:t>
            </a:r>
            <a:endParaRPr sz="77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9201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8315" y="0"/>
            <a:ext cx="4112260" cy="11308715"/>
          </a:xfrm>
          <a:custGeom>
            <a:avLst/>
            <a:gdLst/>
            <a:ahLst/>
            <a:cxnLst/>
            <a:rect l="l" t="t" r="r" b="b"/>
            <a:pathLst>
              <a:path w="4112259" h="11308715">
                <a:moveTo>
                  <a:pt x="1288997" y="11308556"/>
                </a:moveTo>
                <a:lnTo>
                  <a:pt x="1348756" y="11267755"/>
                </a:lnTo>
                <a:lnTo>
                  <a:pt x="1389458" y="11239355"/>
                </a:lnTo>
                <a:lnTo>
                  <a:pt x="1429955" y="11210629"/>
                </a:lnTo>
                <a:lnTo>
                  <a:pt x="1470246" y="11181577"/>
                </a:lnTo>
                <a:lnTo>
                  <a:pt x="1510328" y="11152200"/>
                </a:lnTo>
                <a:lnTo>
                  <a:pt x="1550200" y="11122500"/>
                </a:lnTo>
                <a:lnTo>
                  <a:pt x="1589859" y="11092476"/>
                </a:lnTo>
                <a:lnTo>
                  <a:pt x="1629303" y="11062130"/>
                </a:lnTo>
                <a:lnTo>
                  <a:pt x="1668530" y="11031462"/>
                </a:lnTo>
                <a:lnTo>
                  <a:pt x="1707537" y="11000474"/>
                </a:lnTo>
                <a:lnTo>
                  <a:pt x="1746322" y="10969165"/>
                </a:lnTo>
                <a:lnTo>
                  <a:pt x="1784884" y="10937537"/>
                </a:lnTo>
                <a:lnTo>
                  <a:pt x="1823220" y="10905591"/>
                </a:lnTo>
                <a:lnTo>
                  <a:pt x="1861327" y="10873327"/>
                </a:lnTo>
                <a:lnTo>
                  <a:pt x="1899204" y="10840747"/>
                </a:lnTo>
                <a:lnTo>
                  <a:pt x="1936848" y="10807850"/>
                </a:lnTo>
                <a:lnTo>
                  <a:pt x="1974257" y="10774638"/>
                </a:lnTo>
                <a:lnTo>
                  <a:pt x="2011430" y="10741111"/>
                </a:lnTo>
                <a:lnTo>
                  <a:pt x="2048363" y="10707271"/>
                </a:lnTo>
                <a:lnTo>
                  <a:pt x="2085054" y="10673117"/>
                </a:lnTo>
                <a:lnTo>
                  <a:pt x="2121502" y="10638652"/>
                </a:lnTo>
                <a:lnTo>
                  <a:pt x="2157704" y="10603875"/>
                </a:lnTo>
                <a:lnTo>
                  <a:pt x="2193658" y="10568788"/>
                </a:lnTo>
                <a:lnTo>
                  <a:pt x="2229362" y="10533391"/>
                </a:lnTo>
                <a:lnTo>
                  <a:pt x="2264813" y="10497685"/>
                </a:lnTo>
                <a:lnTo>
                  <a:pt x="2300010" y="10461671"/>
                </a:lnTo>
                <a:lnTo>
                  <a:pt x="2334949" y="10425349"/>
                </a:lnTo>
                <a:lnTo>
                  <a:pt x="2369630" y="10388721"/>
                </a:lnTo>
                <a:lnTo>
                  <a:pt x="2404049" y="10351787"/>
                </a:lnTo>
                <a:lnTo>
                  <a:pt x="2438205" y="10314548"/>
                </a:lnTo>
                <a:lnTo>
                  <a:pt x="2472096" y="10277005"/>
                </a:lnTo>
                <a:lnTo>
                  <a:pt x="2505718" y="10239158"/>
                </a:lnTo>
                <a:lnTo>
                  <a:pt x="2539071" y="10201009"/>
                </a:lnTo>
                <a:lnTo>
                  <a:pt x="2572151" y="10162557"/>
                </a:lnTo>
                <a:lnTo>
                  <a:pt x="2604957" y="10123805"/>
                </a:lnTo>
                <a:lnTo>
                  <a:pt x="2637486" y="10084753"/>
                </a:lnTo>
                <a:lnTo>
                  <a:pt x="2669736" y="10045401"/>
                </a:lnTo>
                <a:lnTo>
                  <a:pt x="2701705" y="10005750"/>
                </a:lnTo>
                <a:lnTo>
                  <a:pt x="2733391" y="9965801"/>
                </a:lnTo>
                <a:lnTo>
                  <a:pt x="2764791" y="9925555"/>
                </a:lnTo>
                <a:lnTo>
                  <a:pt x="2795904" y="9885013"/>
                </a:lnTo>
                <a:lnTo>
                  <a:pt x="2826727" y="9844175"/>
                </a:lnTo>
                <a:lnTo>
                  <a:pt x="2857258" y="9803043"/>
                </a:lnTo>
                <a:lnTo>
                  <a:pt x="2887495" y="9761616"/>
                </a:lnTo>
                <a:lnTo>
                  <a:pt x="2917435" y="9719897"/>
                </a:lnTo>
                <a:lnTo>
                  <a:pt x="2947077" y="9677885"/>
                </a:lnTo>
                <a:lnTo>
                  <a:pt x="2976417" y="9635581"/>
                </a:lnTo>
                <a:lnTo>
                  <a:pt x="3005455" y="9592987"/>
                </a:lnTo>
                <a:lnTo>
                  <a:pt x="3034188" y="9550102"/>
                </a:lnTo>
                <a:lnTo>
                  <a:pt x="3062613" y="9506929"/>
                </a:lnTo>
                <a:lnTo>
                  <a:pt x="3090728" y="9463467"/>
                </a:lnTo>
                <a:lnTo>
                  <a:pt x="3118532" y="9419717"/>
                </a:lnTo>
                <a:lnTo>
                  <a:pt x="3146021" y="9375680"/>
                </a:lnTo>
                <a:lnTo>
                  <a:pt x="3173194" y="9331358"/>
                </a:lnTo>
                <a:lnTo>
                  <a:pt x="3200049" y="9286750"/>
                </a:lnTo>
                <a:lnTo>
                  <a:pt x="3226584" y="9241857"/>
                </a:lnTo>
                <a:lnTo>
                  <a:pt x="3252795" y="9196681"/>
                </a:lnTo>
                <a:lnTo>
                  <a:pt x="3278681" y="9151222"/>
                </a:lnTo>
                <a:lnTo>
                  <a:pt x="3304240" y="9105481"/>
                </a:lnTo>
                <a:lnTo>
                  <a:pt x="3329470" y="9059458"/>
                </a:lnTo>
                <a:lnTo>
                  <a:pt x="3354368" y="9013155"/>
                </a:lnTo>
                <a:lnTo>
                  <a:pt x="3378932" y="8966573"/>
                </a:lnTo>
                <a:lnTo>
                  <a:pt x="3403160" y="8919711"/>
                </a:lnTo>
                <a:lnTo>
                  <a:pt x="3427050" y="8872571"/>
                </a:lnTo>
                <a:lnTo>
                  <a:pt x="3450600" y="8825153"/>
                </a:lnTo>
                <a:lnTo>
                  <a:pt x="3473807" y="8777459"/>
                </a:lnTo>
                <a:lnTo>
                  <a:pt x="3496669" y="8729490"/>
                </a:lnTo>
                <a:lnTo>
                  <a:pt x="3519141" y="8681336"/>
                </a:lnTo>
                <a:lnTo>
                  <a:pt x="3541182" y="8633092"/>
                </a:lnTo>
                <a:lnTo>
                  <a:pt x="3562791" y="8584760"/>
                </a:lnTo>
                <a:lnTo>
                  <a:pt x="3583970" y="8536341"/>
                </a:lnTo>
                <a:lnTo>
                  <a:pt x="3604719" y="8487838"/>
                </a:lnTo>
                <a:lnTo>
                  <a:pt x="3625038" y="8439253"/>
                </a:lnTo>
                <a:lnTo>
                  <a:pt x="3644930" y="8390589"/>
                </a:lnTo>
                <a:lnTo>
                  <a:pt x="3664394" y="8341847"/>
                </a:lnTo>
                <a:lnTo>
                  <a:pt x="3683432" y="8293030"/>
                </a:lnTo>
                <a:lnTo>
                  <a:pt x="3702043" y="8244140"/>
                </a:lnTo>
                <a:lnTo>
                  <a:pt x="3720230" y="8195179"/>
                </a:lnTo>
                <a:lnTo>
                  <a:pt x="3737992" y="8146150"/>
                </a:lnTo>
                <a:lnTo>
                  <a:pt x="3755331" y="8097054"/>
                </a:lnTo>
                <a:lnTo>
                  <a:pt x="3772248" y="8047893"/>
                </a:lnTo>
                <a:lnTo>
                  <a:pt x="3788742" y="7998671"/>
                </a:lnTo>
                <a:lnTo>
                  <a:pt x="3804815" y="7949389"/>
                </a:lnTo>
                <a:lnTo>
                  <a:pt x="3820468" y="7900049"/>
                </a:lnTo>
                <a:lnTo>
                  <a:pt x="3835702" y="7850654"/>
                </a:lnTo>
                <a:lnTo>
                  <a:pt x="3850516" y="7801205"/>
                </a:lnTo>
                <a:lnTo>
                  <a:pt x="3864913" y="7751706"/>
                </a:lnTo>
                <a:lnTo>
                  <a:pt x="3878892" y="7702157"/>
                </a:lnTo>
                <a:lnTo>
                  <a:pt x="3892456" y="7652562"/>
                </a:lnTo>
                <a:lnTo>
                  <a:pt x="3905603" y="7602922"/>
                </a:lnTo>
                <a:lnTo>
                  <a:pt x="3918336" y="7553241"/>
                </a:lnTo>
                <a:lnTo>
                  <a:pt x="3930655" y="7503519"/>
                </a:lnTo>
                <a:lnTo>
                  <a:pt x="3942561" y="7453759"/>
                </a:lnTo>
                <a:lnTo>
                  <a:pt x="3954054" y="7403964"/>
                </a:lnTo>
                <a:lnTo>
                  <a:pt x="3965135" y="7354135"/>
                </a:lnTo>
                <a:lnTo>
                  <a:pt x="3975806" y="7304274"/>
                </a:lnTo>
                <a:lnTo>
                  <a:pt x="3986067" y="7254385"/>
                </a:lnTo>
                <a:lnTo>
                  <a:pt x="3995918" y="7204469"/>
                </a:lnTo>
                <a:lnTo>
                  <a:pt x="4005361" y="7154528"/>
                </a:lnTo>
                <a:lnTo>
                  <a:pt x="4014397" y="7104565"/>
                </a:lnTo>
                <a:lnTo>
                  <a:pt x="4023025" y="7054582"/>
                </a:lnTo>
                <a:lnTo>
                  <a:pt x="4031247" y="7004580"/>
                </a:lnTo>
                <a:lnTo>
                  <a:pt x="4039064" y="6954563"/>
                </a:lnTo>
                <a:lnTo>
                  <a:pt x="4046477" y="6904532"/>
                </a:lnTo>
                <a:lnTo>
                  <a:pt x="4053486" y="6854489"/>
                </a:lnTo>
                <a:lnTo>
                  <a:pt x="4060091" y="6804437"/>
                </a:lnTo>
                <a:lnTo>
                  <a:pt x="4066295" y="6754379"/>
                </a:lnTo>
                <a:lnTo>
                  <a:pt x="4072097" y="6704315"/>
                </a:lnTo>
                <a:lnTo>
                  <a:pt x="4077499" y="6654248"/>
                </a:lnTo>
                <a:lnTo>
                  <a:pt x="4082501" y="6604181"/>
                </a:lnTo>
                <a:lnTo>
                  <a:pt x="4087104" y="6554116"/>
                </a:lnTo>
                <a:lnTo>
                  <a:pt x="4091309" y="6504055"/>
                </a:lnTo>
                <a:lnTo>
                  <a:pt x="4095116" y="6454000"/>
                </a:lnTo>
                <a:lnTo>
                  <a:pt x="4098527" y="6403953"/>
                </a:lnTo>
                <a:lnTo>
                  <a:pt x="4101542" y="6353917"/>
                </a:lnTo>
                <a:lnTo>
                  <a:pt x="4104161" y="6303893"/>
                </a:lnTo>
                <a:lnTo>
                  <a:pt x="4106387" y="6253885"/>
                </a:lnTo>
                <a:lnTo>
                  <a:pt x="4108219" y="6203893"/>
                </a:lnTo>
                <a:lnTo>
                  <a:pt x="4109659" y="6153921"/>
                </a:lnTo>
                <a:lnTo>
                  <a:pt x="4110706" y="6103971"/>
                </a:lnTo>
                <a:lnTo>
                  <a:pt x="4111363" y="6054044"/>
                </a:lnTo>
                <a:lnTo>
                  <a:pt x="4111629" y="6004143"/>
                </a:lnTo>
                <a:lnTo>
                  <a:pt x="4111505" y="5954270"/>
                </a:lnTo>
                <a:lnTo>
                  <a:pt x="4110993" y="5904427"/>
                </a:lnTo>
                <a:lnTo>
                  <a:pt x="4110093" y="5854617"/>
                </a:lnTo>
                <a:lnTo>
                  <a:pt x="4108806" y="5804842"/>
                </a:lnTo>
                <a:lnTo>
                  <a:pt x="4107132" y="5755103"/>
                </a:lnTo>
                <a:lnTo>
                  <a:pt x="4105073" y="5705404"/>
                </a:lnTo>
                <a:lnTo>
                  <a:pt x="4102629" y="5655746"/>
                </a:lnTo>
                <a:lnTo>
                  <a:pt x="4099802" y="5606132"/>
                </a:lnTo>
                <a:lnTo>
                  <a:pt x="4096590" y="5556563"/>
                </a:lnTo>
                <a:lnTo>
                  <a:pt x="4092997" y="5507042"/>
                </a:lnTo>
                <a:lnTo>
                  <a:pt x="4089022" y="5457572"/>
                </a:lnTo>
                <a:lnTo>
                  <a:pt x="4084666" y="5408153"/>
                </a:lnTo>
                <a:lnTo>
                  <a:pt x="4079930" y="5358789"/>
                </a:lnTo>
                <a:lnTo>
                  <a:pt x="4074815" y="5309482"/>
                </a:lnTo>
                <a:lnTo>
                  <a:pt x="4069321" y="5260234"/>
                </a:lnTo>
                <a:lnTo>
                  <a:pt x="4063450" y="5211047"/>
                </a:lnTo>
                <a:lnTo>
                  <a:pt x="4057201" y="5161923"/>
                </a:lnTo>
                <a:lnTo>
                  <a:pt x="4050577" y="5112865"/>
                </a:lnTo>
                <a:lnTo>
                  <a:pt x="4043577" y="5063874"/>
                </a:lnTo>
                <a:lnTo>
                  <a:pt x="4036203" y="5014953"/>
                </a:lnTo>
                <a:lnTo>
                  <a:pt x="4028455" y="4966105"/>
                </a:lnTo>
                <a:lnTo>
                  <a:pt x="4020334" y="4917330"/>
                </a:lnTo>
                <a:lnTo>
                  <a:pt x="4011841" y="4868633"/>
                </a:lnTo>
                <a:lnTo>
                  <a:pt x="4002977" y="4820014"/>
                </a:lnTo>
                <a:lnTo>
                  <a:pt x="3993742" y="4771475"/>
                </a:lnTo>
                <a:lnTo>
                  <a:pt x="3984138" y="4723020"/>
                </a:lnTo>
                <a:lnTo>
                  <a:pt x="3974164" y="4674651"/>
                </a:lnTo>
                <a:lnTo>
                  <a:pt x="3963822" y="4626368"/>
                </a:lnTo>
                <a:lnTo>
                  <a:pt x="3953113" y="4578176"/>
                </a:lnTo>
                <a:lnTo>
                  <a:pt x="3942037" y="4530075"/>
                </a:lnTo>
                <a:lnTo>
                  <a:pt x="3930595" y="4482069"/>
                </a:lnTo>
                <a:lnTo>
                  <a:pt x="3918788" y="4434158"/>
                </a:lnTo>
                <a:lnTo>
                  <a:pt x="3906617" y="4386347"/>
                </a:lnTo>
                <a:lnTo>
                  <a:pt x="3894083" y="4338636"/>
                </a:lnTo>
                <a:lnTo>
                  <a:pt x="3881186" y="4291028"/>
                </a:lnTo>
                <a:lnTo>
                  <a:pt x="3867927" y="4243524"/>
                </a:lnTo>
                <a:lnTo>
                  <a:pt x="3854307" y="4196129"/>
                </a:lnTo>
                <a:lnTo>
                  <a:pt x="3840326" y="4148843"/>
                </a:lnTo>
                <a:lnTo>
                  <a:pt x="3825987" y="4101668"/>
                </a:lnTo>
                <a:lnTo>
                  <a:pt x="3811288" y="4054607"/>
                </a:lnTo>
                <a:lnTo>
                  <a:pt x="3796231" y="4007663"/>
                </a:lnTo>
                <a:lnTo>
                  <a:pt x="3780818" y="3960836"/>
                </a:lnTo>
                <a:lnTo>
                  <a:pt x="3765048" y="3914131"/>
                </a:lnTo>
                <a:lnTo>
                  <a:pt x="3748922" y="3867548"/>
                </a:lnTo>
                <a:lnTo>
                  <a:pt x="3732442" y="3821089"/>
                </a:lnTo>
                <a:lnTo>
                  <a:pt x="3715607" y="3774758"/>
                </a:lnTo>
                <a:lnTo>
                  <a:pt x="3698420" y="3728557"/>
                </a:lnTo>
                <a:lnTo>
                  <a:pt x="3680880" y="3682486"/>
                </a:lnTo>
                <a:lnTo>
                  <a:pt x="3662988" y="3636550"/>
                </a:lnTo>
                <a:lnTo>
                  <a:pt x="3644746" y="3590749"/>
                </a:lnTo>
                <a:lnTo>
                  <a:pt x="3626153" y="3545086"/>
                </a:lnTo>
                <a:lnTo>
                  <a:pt x="3607212" y="3499564"/>
                </a:lnTo>
                <a:lnTo>
                  <a:pt x="3587922" y="3454184"/>
                </a:lnTo>
                <a:lnTo>
                  <a:pt x="3568284" y="3408949"/>
                </a:lnTo>
                <a:lnTo>
                  <a:pt x="3548299" y="3363861"/>
                </a:lnTo>
                <a:lnTo>
                  <a:pt x="3527968" y="3318921"/>
                </a:lnTo>
                <a:lnTo>
                  <a:pt x="3507292" y="3274134"/>
                </a:lnTo>
                <a:lnTo>
                  <a:pt x="3486272" y="3229499"/>
                </a:lnTo>
                <a:lnTo>
                  <a:pt x="3464907" y="3185020"/>
                </a:lnTo>
                <a:lnTo>
                  <a:pt x="3443200" y="3140699"/>
                </a:lnTo>
                <a:lnTo>
                  <a:pt x="3421151" y="3096539"/>
                </a:lnTo>
                <a:lnTo>
                  <a:pt x="3398760" y="3052540"/>
                </a:lnTo>
                <a:lnTo>
                  <a:pt x="3376029" y="3008706"/>
                </a:lnTo>
                <a:lnTo>
                  <a:pt x="3352958" y="2965039"/>
                </a:lnTo>
                <a:lnTo>
                  <a:pt x="3329548" y="2921540"/>
                </a:lnTo>
                <a:lnTo>
                  <a:pt x="3305800" y="2878213"/>
                </a:lnTo>
                <a:lnTo>
                  <a:pt x="3281714" y="2835059"/>
                </a:lnTo>
                <a:lnTo>
                  <a:pt x="3257292" y="2792080"/>
                </a:lnTo>
                <a:lnTo>
                  <a:pt x="3232534" y="2749279"/>
                </a:lnTo>
                <a:lnTo>
                  <a:pt x="3207441" y="2706658"/>
                </a:lnTo>
                <a:lnTo>
                  <a:pt x="3182013" y="2664219"/>
                </a:lnTo>
                <a:lnTo>
                  <a:pt x="3156253" y="2621965"/>
                </a:lnTo>
                <a:lnTo>
                  <a:pt x="3130159" y="2579896"/>
                </a:lnTo>
                <a:lnTo>
                  <a:pt x="3103734" y="2538017"/>
                </a:lnTo>
                <a:lnTo>
                  <a:pt x="3076978" y="2496328"/>
                </a:lnTo>
                <a:lnTo>
                  <a:pt x="3049891" y="2454833"/>
                </a:lnTo>
                <a:lnTo>
                  <a:pt x="3022475" y="2413532"/>
                </a:lnTo>
                <a:lnTo>
                  <a:pt x="2994730" y="2372429"/>
                </a:lnTo>
                <a:lnTo>
                  <a:pt x="2966657" y="2331526"/>
                </a:lnTo>
                <a:lnTo>
                  <a:pt x="2938257" y="2290825"/>
                </a:lnTo>
                <a:lnTo>
                  <a:pt x="2909531" y="2250328"/>
                </a:lnTo>
                <a:lnTo>
                  <a:pt x="2880479" y="2210037"/>
                </a:lnTo>
                <a:lnTo>
                  <a:pt x="2851102" y="2169954"/>
                </a:lnTo>
                <a:lnTo>
                  <a:pt x="2821402" y="2130082"/>
                </a:lnTo>
                <a:lnTo>
                  <a:pt x="2791378" y="2090423"/>
                </a:lnTo>
                <a:lnTo>
                  <a:pt x="2761032" y="2050979"/>
                </a:lnTo>
                <a:lnTo>
                  <a:pt x="2730364" y="2011753"/>
                </a:lnTo>
                <a:lnTo>
                  <a:pt x="2699376" y="1972746"/>
                </a:lnTo>
                <a:lnTo>
                  <a:pt x="2668067" y="1933960"/>
                </a:lnTo>
                <a:lnTo>
                  <a:pt x="2636439" y="1895399"/>
                </a:lnTo>
                <a:lnTo>
                  <a:pt x="2604493" y="1857063"/>
                </a:lnTo>
                <a:lnTo>
                  <a:pt x="2572229" y="1818956"/>
                </a:lnTo>
                <a:lnTo>
                  <a:pt x="2539648" y="1781079"/>
                </a:lnTo>
                <a:lnTo>
                  <a:pt x="2506751" y="1743435"/>
                </a:lnTo>
                <a:lnTo>
                  <a:pt x="2473539" y="1706025"/>
                </a:lnTo>
                <a:lnTo>
                  <a:pt x="2440012" y="1668853"/>
                </a:lnTo>
                <a:lnTo>
                  <a:pt x="2406172" y="1631920"/>
                </a:lnTo>
                <a:lnTo>
                  <a:pt x="2372018" y="1595228"/>
                </a:lnTo>
                <a:lnTo>
                  <a:pt x="2337553" y="1558781"/>
                </a:lnTo>
                <a:lnTo>
                  <a:pt x="2302776" y="1522579"/>
                </a:lnTo>
                <a:lnTo>
                  <a:pt x="2267689" y="1486625"/>
                </a:lnTo>
                <a:lnTo>
                  <a:pt x="2232292" y="1450921"/>
                </a:lnTo>
                <a:lnTo>
                  <a:pt x="2196586" y="1415470"/>
                </a:lnTo>
                <a:lnTo>
                  <a:pt x="2160571" y="1380273"/>
                </a:lnTo>
                <a:lnTo>
                  <a:pt x="2124250" y="1345333"/>
                </a:lnTo>
                <a:lnTo>
                  <a:pt x="2087621" y="1310653"/>
                </a:lnTo>
                <a:lnTo>
                  <a:pt x="2050687" y="1276233"/>
                </a:lnTo>
                <a:lnTo>
                  <a:pt x="2013448" y="1242077"/>
                </a:lnTo>
                <a:lnTo>
                  <a:pt x="1975905" y="1208187"/>
                </a:lnTo>
                <a:lnTo>
                  <a:pt x="1938058" y="1174564"/>
                </a:lnTo>
                <a:lnTo>
                  <a:pt x="1899909" y="1141212"/>
                </a:lnTo>
                <a:lnTo>
                  <a:pt x="1861457" y="1108132"/>
                </a:lnTo>
                <a:lnTo>
                  <a:pt x="1822705" y="1075326"/>
                </a:lnTo>
                <a:lnTo>
                  <a:pt x="1783652" y="1042797"/>
                </a:lnTo>
                <a:lnTo>
                  <a:pt x="1744300" y="1010547"/>
                </a:lnTo>
                <a:lnTo>
                  <a:pt x="1704649" y="978578"/>
                </a:lnTo>
                <a:lnTo>
                  <a:pt x="1664700" y="946892"/>
                </a:lnTo>
                <a:lnTo>
                  <a:pt x="1624454" y="915491"/>
                </a:lnTo>
                <a:lnTo>
                  <a:pt x="1583912" y="884378"/>
                </a:lnTo>
                <a:lnTo>
                  <a:pt x="1543074" y="853555"/>
                </a:lnTo>
                <a:lnTo>
                  <a:pt x="1501942" y="823024"/>
                </a:lnTo>
                <a:lnTo>
                  <a:pt x="1460515" y="792788"/>
                </a:lnTo>
                <a:lnTo>
                  <a:pt x="1418795" y="762847"/>
                </a:lnTo>
                <a:lnTo>
                  <a:pt x="1376783" y="733206"/>
                </a:lnTo>
                <a:lnTo>
                  <a:pt x="1334480" y="703865"/>
                </a:lnTo>
                <a:lnTo>
                  <a:pt x="1291885" y="674827"/>
                </a:lnTo>
                <a:lnTo>
                  <a:pt x="1249000" y="646095"/>
                </a:lnTo>
                <a:lnTo>
                  <a:pt x="1205827" y="617670"/>
                </a:lnTo>
                <a:lnTo>
                  <a:pt x="1162364" y="589554"/>
                </a:lnTo>
                <a:lnTo>
                  <a:pt x="1118615" y="561751"/>
                </a:lnTo>
                <a:lnTo>
                  <a:pt x="1074578" y="534261"/>
                </a:lnTo>
                <a:lnTo>
                  <a:pt x="1030255" y="507088"/>
                </a:lnTo>
                <a:lnTo>
                  <a:pt x="985647" y="480233"/>
                </a:lnTo>
                <a:lnTo>
                  <a:pt x="940754" y="453699"/>
                </a:lnTo>
                <a:lnTo>
                  <a:pt x="895578" y="427488"/>
                </a:lnTo>
                <a:lnTo>
                  <a:pt x="850119" y="401601"/>
                </a:lnTo>
                <a:lnTo>
                  <a:pt x="804378" y="376042"/>
                </a:lnTo>
                <a:lnTo>
                  <a:pt x="758355" y="350813"/>
                </a:lnTo>
                <a:lnTo>
                  <a:pt x="712052" y="325915"/>
                </a:lnTo>
                <a:lnTo>
                  <a:pt x="665469" y="301350"/>
                </a:lnTo>
                <a:lnTo>
                  <a:pt x="618607" y="277122"/>
                </a:lnTo>
                <a:lnTo>
                  <a:pt x="571467" y="253232"/>
                </a:lnTo>
                <a:lnTo>
                  <a:pt x="524049" y="229683"/>
                </a:lnTo>
                <a:lnTo>
                  <a:pt x="476355" y="206476"/>
                </a:lnTo>
                <a:lnTo>
                  <a:pt x="428385" y="183614"/>
                </a:lnTo>
                <a:lnTo>
                  <a:pt x="380232" y="161141"/>
                </a:lnTo>
                <a:lnTo>
                  <a:pt x="331988" y="139101"/>
                </a:lnTo>
                <a:lnTo>
                  <a:pt x="283655" y="117491"/>
                </a:lnTo>
                <a:lnTo>
                  <a:pt x="235236" y="96313"/>
                </a:lnTo>
                <a:lnTo>
                  <a:pt x="186734" y="75564"/>
                </a:lnTo>
                <a:lnTo>
                  <a:pt x="138149" y="55244"/>
                </a:lnTo>
                <a:lnTo>
                  <a:pt x="89485" y="35353"/>
                </a:lnTo>
                <a:lnTo>
                  <a:pt x="40743" y="15888"/>
                </a:lnTo>
                <a:lnTo>
                  <a:pt x="0" y="0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871" y="0"/>
            <a:ext cx="4112895" cy="11308715"/>
          </a:xfrm>
          <a:custGeom>
            <a:avLst/>
            <a:gdLst/>
            <a:ahLst/>
            <a:cxnLst/>
            <a:rect l="l" t="t" r="r" b="b"/>
            <a:pathLst>
              <a:path w="4112895" h="11308715">
                <a:moveTo>
                  <a:pt x="4112304" y="0"/>
                </a:moveTo>
                <a:lnTo>
                  <a:pt x="4067889" y="17298"/>
                </a:lnTo>
                <a:lnTo>
                  <a:pt x="4022088" y="35541"/>
                </a:lnTo>
                <a:lnTo>
                  <a:pt x="3976426" y="54133"/>
                </a:lnTo>
                <a:lnTo>
                  <a:pt x="3930903" y="73075"/>
                </a:lnTo>
                <a:lnTo>
                  <a:pt x="3885524" y="92365"/>
                </a:lnTo>
                <a:lnTo>
                  <a:pt x="3840288" y="112003"/>
                </a:lnTo>
                <a:lnTo>
                  <a:pt x="3795200" y="131988"/>
                </a:lnTo>
                <a:lnTo>
                  <a:pt x="3750261" y="152319"/>
                </a:lnTo>
                <a:lnTo>
                  <a:pt x="3705473" y="172995"/>
                </a:lnTo>
                <a:lnTo>
                  <a:pt x="3660839" y="194015"/>
                </a:lnTo>
                <a:lnTo>
                  <a:pt x="3616360" y="215380"/>
                </a:lnTo>
                <a:lnTo>
                  <a:pt x="3572039" y="237087"/>
                </a:lnTo>
                <a:lnTo>
                  <a:pt x="3527878" y="259136"/>
                </a:lnTo>
                <a:lnTo>
                  <a:pt x="3483880" y="281527"/>
                </a:lnTo>
                <a:lnTo>
                  <a:pt x="3440046" y="304258"/>
                </a:lnTo>
                <a:lnTo>
                  <a:pt x="3396378" y="327329"/>
                </a:lnTo>
                <a:lnTo>
                  <a:pt x="3352880" y="350739"/>
                </a:lnTo>
                <a:lnTo>
                  <a:pt x="3309552" y="374487"/>
                </a:lnTo>
                <a:lnTo>
                  <a:pt x="3266398" y="398573"/>
                </a:lnTo>
                <a:lnTo>
                  <a:pt x="3223420" y="422995"/>
                </a:lnTo>
                <a:lnTo>
                  <a:pt x="3180619" y="447753"/>
                </a:lnTo>
                <a:lnTo>
                  <a:pt x="3137998" y="472846"/>
                </a:lnTo>
                <a:lnTo>
                  <a:pt x="3095559" y="498274"/>
                </a:lnTo>
                <a:lnTo>
                  <a:pt x="3053304" y="524034"/>
                </a:lnTo>
                <a:lnTo>
                  <a:pt x="3011236" y="550128"/>
                </a:lnTo>
                <a:lnTo>
                  <a:pt x="2969356" y="576553"/>
                </a:lnTo>
                <a:lnTo>
                  <a:pt x="2927668" y="603310"/>
                </a:lnTo>
                <a:lnTo>
                  <a:pt x="2886172" y="630396"/>
                </a:lnTo>
                <a:lnTo>
                  <a:pt x="2844872" y="657812"/>
                </a:lnTo>
                <a:lnTo>
                  <a:pt x="2803769" y="685557"/>
                </a:lnTo>
                <a:lnTo>
                  <a:pt x="2762866" y="713630"/>
                </a:lnTo>
                <a:lnTo>
                  <a:pt x="2722164" y="742030"/>
                </a:lnTo>
                <a:lnTo>
                  <a:pt x="2681667" y="770756"/>
                </a:lnTo>
                <a:lnTo>
                  <a:pt x="2641376" y="799808"/>
                </a:lnTo>
                <a:lnTo>
                  <a:pt x="2601294" y="829185"/>
                </a:lnTo>
                <a:lnTo>
                  <a:pt x="2561422" y="858885"/>
                </a:lnTo>
                <a:lnTo>
                  <a:pt x="2521763" y="888909"/>
                </a:lnTo>
                <a:lnTo>
                  <a:pt x="2482319" y="919255"/>
                </a:lnTo>
                <a:lnTo>
                  <a:pt x="2443092" y="949923"/>
                </a:lnTo>
                <a:lnTo>
                  <a:pt x="2404085" y="980912"/>
                </a:lnTo>
                <a:lnTo>
                  <a:pt x="2365300" y="1012220"/>
                </a:lnTo>
                <a:lnTo>
                  <a:pt x="2326738" y="1043848"/>
                </a:lnTo>
                <a:lnTo>
                  <a:pt x="2288402" y="1075794"/>
                </a:lnTo>
                <a:lnTo>
                  <a:pt x="2250295" y="1108058"/>
                </a:lnTo>
                <a:lnTo>
                  <a:pt x="2212418" y="1140639"/>
                </a:lnTo>
                <a:lnTo>
                  <a:pt x="2174774" y="1173536"/>
                </a:lnTo>
                <a:lnTo>
                  <a:pt x="2137365" y="1206748"/>
                </a:lnTo>
                <a:lnTo>
                  <a:pt x="2100192" y="1240275"/>
                </a:lnTo>
                <a:lnTo>
                  <a:pt x="2063259" y="1274115"/>
                </a:lnTo>
                <a:lnTo>
                  <a:pt x="2026568" y="1308268"/>
                </a:lnTo>
                <a:lnTo>
                  <a:pt x="1990120" y="1342734"/>
                </a:lnTo>
                <a:lnTo>
                  <a:pt x="1953918" y="1377511"/>
                </a:lnTo>
                <a:lnTo>
                  <a:pt x="1917964" y="1412598"/>
                </a:lnTo>
                <a:lnTo>
                  <a:pt x="1882260" y="1447995"/>
                </a:lnTo>
                <a:lnTo>
                  <a:pt x="1846809" y="1483701"/>
                </a:lnTo>
                <a:lnTo>
                  <a:pt x="1811612" y="1519715"/>
                </a:lnTo>
                <a:lnTo>
                  <a:pt x="1776673" y="1556037"/>
                </a:lnTo>
                <a:lnTo>
                  <a:pt x="1741992" y="1592665"/>
                </a:lnTo>
                <a:lnTo>
                  <a:pt x="1707573" y="1629599"/>
                </a:lnTo>
                <a:lnTo>
                  <a:pt x="1673417" y="1666838"/>
                </a:lnTo>
                <a:lnTo>
                  <a:pt x="1639526" y="1704382"/>
                </a:lnTo>
                <a:lnTo>
                  <a:pt x="1605904" y="1742228"/>
                </a:lnTo>
                <a:lnTo>
                  <a:pt x="1572551" y="1780378"/>
                </a:lnTo>
                <a:lnTo>
                  <a:pt x="1539471" y="1818829"/>
                </a:lnTo>
                <a:lnTo>
                  <a:pt x="1506665" y="1857581"/>
                </a:lnTo>
                <a:lnTo>
                  <a:pt x="1474136" y="1896634"/>
                </a:lnTo>
                <a:lnTo>
                  <a:pt x="1441886" y="1935986"/>
                </a:lnTo>
                <a:lnTo>
                  <a:pt x="1409917" y="1975637"/>
                </a:lnTo>
                <a:lnTo>
                  <a:pt x="1378231" y="2015586"/>
                </a:lnTo>
                <a:lnTo>
                  <a:pt x="1346831" y="2055831"/>
                </a:lnTo>
                <a:lnTo>
                  <a:pt x="1315718" y="2096374"/>
                </a:lnTo>
                <a:lnTo>
                  <a:pt x="1284895" y="2137211"/>
                </a:lnTo>
                <a:lnTo>
                  <a:pt x="1254364" y="2178344"/>
                </a:lnTo>
                <a:lnTo>
                  <a:pt x="1224127" y="2219770"/>
                </a:lnTo>
                <a:lnTo>
                  <a:pt x="1194187" y="2261490"/>
                </a:lnTo>
                <a:lnTo>
                  <a:pt x="1164545" y="2303502"/>
                </a:lnTo>
                <a:lnTo>
                  <a:pt x="1135205" y="2345806"/>
                </a:lnTo>
                <a:lnTo>
                  <a:pt x="1106167" y="2388400"/>
                </a:lnTo>
                <a:lnTo>
                  <a:pt x="1077434" y="2431284"/>
                </a:lnTo>
                <a:lnTo>
                  <a:pt x="1049009" y="2474458"/>
                </a:lnTo>
                <a:lnTo>
                  <a:pt x="1020894" y="2517920"/>
                </a:lnTo>
                <a:lnTo>
                  <a:pt x="993090" y="2561670"/>
                </a:lnTo>
                <a:lnTo>
                  <a:pt x="965601" y="2605707"/>
                </a:lnTo>
                <a:lnTo>
                  <a:pt x="938428" y="2650029"/>
                </a:lnTo>
                <a:lnTo>
                  <a:pt x="911573" y="2694637"/>
                </a:lnTo>
                <a:lnTo>
                  <a:pt x="885038" y="2739530"/>
                </a:lnTo>
                <a:lnTo>
                  <a:pt x="858827" y="2784706"/>
                </a:lnTo>
                <a:lnTo>
                  <a:pt x="832941" y="2830165"/>
                </a:lnTo>
                <a:lnTo>
                  <a:pt x="807382" y="2875906"/>
                </a:lnTo>
                <a:lnTo>
                  <a:pt x="782152" y="2921929"/>
                </a:lnTo>
                <a:lnTo>
                  <a:pt x="757254" y="2968232"/>
                </a:lnTo>
                <a:lnTo>
                  <a:pt x="732690" y="3014815"/>
                </a:lnTo>
                <a:lnTo>
                  <a:pt x="708462" y="3061676"/>
                </a:lnTo>
                <a:lnTo>
                  <a:pt x="684572" y="3108816"/>
                </a:lnTo>
                <a:lnTo>
                  <a:pt x="661022" y="3156234"/>
                </a:lnTo>
                <a:lnTo>
                  <a:pt x="637815" y="3203928"/>
                </a:lnTo>
                <a:lnTo>
                  <a:pt x="614953" y="3251897"/>
                </a:lnTo>
                <a:lnTo>
                  <a:pt x="592481" y="3300051"/>
                </a:lnTo>
                <a:lnTo>
                  <a:pt x="570440" y="3348295"/>
                </a:lnTo>
                <a:lnTo>
                  <a:pt x="548831" y="3396627"/>
                </a:lnTo>
                <a:lnTo>
                  <a:pt x="527653" y="3445046"/>
                </a:lnTo>
                <a:lnTo>
                  <a:pt x="506904" y="3493549"/>
                </a:lnTo>
                <a:lnTo>
                  <a:pt x="486585" y="3542134"/>
                </a:lnTo>
                <a:lnTo>
                  <a:pt x="466693" y="3590798"/>
                </a:lnTo>
                <a:lnTo>
                  <a:pt x="447229" y="3639540"/>
                </a:lnTo>
                <a:lnTo>
                  <a:pt x="428192" y="3688357"/>
                </a:lnTo>
                <a:lnTo>
                  <a:pt x="409580" y="3737247"/>
                </a:lnTo>
                <a:lnTo>
                  <a:pt x="391394" y="3786208"/>
                </a:lnTo>
                <a:lnTo>
                  <a:pt x="373631" y="3835237"/>
                </a:lnTo>
                <a:lnTo>
                  <a:pt x="356293" y="3884333"/>
                </a:lnTo>
                <a:lnTo>
                  <a:pt x="339376" y="3933494"/>
                </a:lnTo>
                <a:lnTo>
                  <a:pt x="322882" y="3982716"/>
                </a:lnTo>
                <a:lnTo>
                  <a:pt x="306809" y="4031998"/>
                </a:lnTo>
                <a:lnTo>
                  <a:pt x="291156" y="4081338"/>
                </a:lnTo>
                <a:lnTo>
                  <a:pt x="275923" y="4130733"/>
                </a:lnTo>
                <a:lnTo>
                  <a:pt x="261108" y="4180182"/>
                </a:lnTo>
                <a:lnTo>
                  <a:pt x="246712" y="4229682"/>
                </a:lnTo>
                <a:lnTo>
                  <a:pt x="232732" y="4279230"/>
                </a:lnTo>
                <a:lnTo>
                  <a:pt x="219169" y="4328825"/>
                </a:lnTo>
                <a:lnTo>
                  <a:pt x="206022" y="4378465"/>
                </a:lnTo>
                <a:lnTo>
                  <a:pt x="193289" y="4428147"/>
                </a:lnTo>
                <a:lnTo>
                  <a:pt x="180970" y="4477868"/>
                </a:lnTo>
                <a:lnTo>
                  <a:pt x="169065" y="4527628"/>
                </a:lnTo>
                <a:lnTo>
                  <a:pt x="157572" y="4577424"/>
                </a:lnTo>
                <a:lnTo>
                  <a:pt x="146490" y="4627252"/>
                </a:lnTo>
                <a:lnTo>
                  <a:pt x="135820" y="4677113"/>
                </a:lnTo>
                <a:lnTo>
                  <a:pt x="125559" y="4727002"/>
                </a:lnTo>
                <a:lnTo>
                  <a:pt x="115708" y="4776918"/>
                </a:lnTo>
                <a:lnTo>
                  <a:pt x="106265" y="4826859"/>
                </a:lnTo>
                <a:lnTo>
                  <a:pt x="97230" y="4876822"/>
                </a:lnTo>
                <a:lnTo>
                  <a:pt x="88601" y="4926805"/>
                </a:lnTo>
                <a:lnTo>
                  <a:pt x="80379" y="4976807"/>
                </a:lnTo>
                <a:lnTo>
                  <a:pt x="72562" y="5026824"/>
                </a:lnTo>
                <a:lnTo>
                  <a:pt x="65150" y="5076855"/>
                </a:lnTo>
                <a:lnTo>
                  <a:pt x="58141" y="5126898"/>
                </a:lnTo>
                <a:lnTo>
                  <a:pt x="51535" y="5176950"/>
                </a:lnTo>
                <a:lnTo>
                  <a:pt x="45332" y="5227009"/>
                </a:lnTo>
                <a:lnTo>
                  <a:pt x="39530" y="5277072"/>
                </a:lnTo>
                <a:lnTo>
                  <a:pt x="34128" y="5327139"/>
                </a:lnTo>
                <a:lnTo>
                  <a:pt x="29126" y="5377206"/>
                </a:lnTo>
                <a:lnTo>
                  <a:pt x="24523" y="5427271"/>
                </a:lnTo>
                <a:lnTo>
                  <a:pt x="20319" y="5477332"/>
                </a:lnTo>
                <a:lnTo>
                  <a:pt x="16511" y="5527387"/>
                </a:lnTo>
                <a:lnTo>
                  <a:pt x="13101" y="5577434"/>
                </a:lnTo>
                <a:lnTo>
                  <a:pt x="10086" y="5627470"/>
                </a:lnTo>
                <a:lnTo>
                  <a:pt x="7466" y="5677494"/>
                </a:lnTo>
                <a:lnTo>
                  <a:pt x="5241" y="5727502"/>
                </a:lnTo>
                <a:lnTo>
                  <a:pt x="3409" y="5777494"/>
                </a:lnTo>
                <a:lnTo>
                  <a:pt x="1969" y="5827466"/>
                </a:lnTo>
                <a:lnTo>
                  <a:pt x="922" y="5877417"/>
                </a:lnTo>
                <a:lnTo>
                  <a:pt x="266" y="5927343"/>
                </a:lnTo>
                <a:lnTo>
                  <a:pt x="0" y="5977244"/>
                </a:lnTo>
                <a:lnTo>
                  <a:pt x="123" y="6027117"/>
                </a:lnTo>
                <a:lnTo>
                  <a:pt x="635" y="6076960"/>
                </a:lnTo>
                <a:lnTo>
                  <a:pt x="1535" y="6126770"/>
                </a:lnTo>
                <a:lnTo>
                  <a:pt x="2822" y="6176545"/>
                </a:lnTo>
                <a:lnTo>
                  <a:pt x="4496" y="6226284"/>
                </a:lnTo>
                <a:lnTo>
                  <a:pt x="6555" y="6275983"/>
                </a:lnTo>
                <a:lnTo>
                  <a:pt x="8999" y="6325641"/>
                </a:lnTo>
                <a:lnTo>
                  <a:pt x="11827" y="6375255"/>
                </a:lnTo>
                <a:lnTo>
                  <a:pt x="15038" y="6424824"/>
                </a:lnTo>
                <a:lnTo>
                  <a:pt x="18632" y="6474345"/>
                </a:lnTo>
                <a:lnTo>
                  <a:pt x="22607" y="6523816"/>
                </a:lnTo>
                <a:lnTo>
                  <a:pt x="26963" y="6573234"/>
                </a:lnTo>
                <a:lnTo>
                  <a:pt x="31699" y="6622598"/>
                </a:lnTo>
                <a:lnTo>
                  <a:pt x="36814" y="6671905"/>
                </a:lnTo>
                <a:lnTo>
                  <a:pt x="42308" y="6721153"/>
                </a:lnTo>
                <a:lnTo>
                  <a:pt x="48180" y="6770340"/>
                </a:lnTo>
                <a:lnTo>
                  <a:pt x="54428" y="6819464"/>
                </a:lnTo>
                <a:lnTo>
                  <a:pt x="61052" y="6868522"/>
                </a:lnTo>
                <a:lnTo>
                  <a:pt x="68052" y="6917513"/>
                </a:lnTo>
                <a:lnTo>
                  <a:pt x="75426" y="6966434"/>
                </a:lnTo>
                <a:lnTo>
                  <a:pt x="83174" y="7015282"/>
                </a:lnTo>
                <a:lnTo>
                  <a:pt x="91295" y="7064057"/>
                </a:lnTo>
                <a:lnTo>
                  <a:pt x="99788" y="7112754"/>
                </a:lnTo>
                <a:lnTo>
                  <a:pt x="108652" y="7161373"/>
                </a:lnTo>
                <a:lnTo>
                  <a:pt x="117887" y="7209912"/>
                </a:lnTo>
                <a:lnTo>
                  <a:pt x="127492" y="7258367"/>
                </a:lnTo>
                <a:lnTo>
                  <a:pt x="137466" y="7306736"/>
                </a:lnTo>
                <a:lnTo>
                  <a:pt x="147808" y="7355019"/>
                </a:lnTo>
                <a:lnTo>
                  <a:pt x="158517" y="7403211"/>
                </a:lnTo>
                <a:lnTo>
                  <a:pt x="169593" y="7451312"/>
                </a:lnTo>
                <a:lnTo>
                  <a:pt x="181034" y="7499318"/>
                </a:lnTo>
                <a:lnTo>
                  <a:pt x="192841" y="7547229"/>
                </a:lnTo>
                <a:lnTo>
                  <a:pt x="205012" y="7595040"/>
                </a:lnTo>
                <a:lnTo>
                  <a:pt x="217547" y="7642751"/>
                </a:lnTo>
                <a:lnTo>
                  <a:pt x="230444" y="7690360"/>
                </a:lnTo>
                <a:lnTo>
                  <a:pt x="243703" y="7737863"/>
                </a:lnTo>
                <a:lnTo>
                  <a:pt x="257323" y="7785258"/>
                </a:lnTo>
                <a:lnTo>
                  <a:pt x="271303" y="7832545"/>
                </a:lnTo>
                <a:lnTo>
                  <a:pt x="285643" y="7879719"/>
                </a:lnTo>
                <a:lnTo>
                  <a:pt x="300342" y="7926780"/>
                </a:lnTo>
                <a:lnTo>
                  <a:pt x="315398" y="7973724"/>
                </a:lnTo>
                <a:lnTo>
                  <a:pt x="330812" y="8020551"/>
                </a:lnTo>
                <a:lnTo>
                  <a:pt x="346582" y="8067256"/>
                </a:lnTo>
                <a:lnTo>
                  <a:pt x="362708" y="8113839"/>
                </a:lnTo>
                <a:lnTo>
                  <a:pt x="379188" y="8160298"/>
                </a:lnTo>
                <a:lnTo>
                  <a:pt x="396023" y="8206629"/>
                </a:lnTo>
                <a:lnTo>
                  <a:pt x="413210" y="8252831"/>
                </a:lnTo>
                <a:lnTo>
                  <a:pt x="430750" y="8298901"/>
                </a:lnTo>
                <a:lnTo>
                  <a:pt x="448642" y="8344837"/>
                </a:lnTo>
                <a:lnTo>
                  <a:pt x="466884" y="8390638"/>
                </a:lnTo>
                <a:lnTo>
                  <a:pt x="485476" y="8436301"/>
                </a:lnTo>
                <a:lnTo>
                  <a:pt x="504418" y="8481823"/>
                </a:lnTo>
                <a:lnTo>
                  <a:pt x="523708" y="8527203"/>
                </a:lnTo>
                <a:lnTo>
                  <a:pt x="543346" y="8572438"/>
                </a:lnTo>
                <a:lnTo>
                  <a:pt x="563331" y="8617526"/>
                </a:lnTo>
                <a:lnTo>
                  <a:pt x="583661" y="8662466"/>
                </a:lnTo>
                <a:lnTo>
                  <a:pt x="604337" y="8707254"/>
                </a:lnTo>
                <a:lnTo>
                  <a:pt x="625358" y="8751888"/>
                </a:lnTo>
                <a:lnTo>
                  <a:pt x="646722" y="8796367"/>
                </a:lnTo>
                <a:lnTo>
                  <a:pt x="668429" y="8840688"/>
                </a:lnTo>
                <a:lnTo>
                  <a:pt x="690479" y="8884848"/>
                </a:lnTo>
                <a:lnTo>
                  <a:pt x="712869" y="8928847"/>
                </a:lnTo>
                <a:lnTo>
                  <a:pt x="735601" y="8972681"/>
                </a:lnTo>
                <a:lnTo>
                  <a:pt x="758672" y="9016348"/>
                </a:lnTo>
                <a:lnTo>
                  <a:pt x="782082" y="9059847"/>
                </a:lnTo>
                <a:lnTo>
                  <a:pt x="805830" y="9103174"/>
                </a:lnTo>
                <a:lnTo>
                  <a:pt x="829915" y="9146328"/>
                </a:lnTo>
                <a:lnTo>
                  <a:pt x="854338" y="9189307"/>
                </a:lnTo>
                <a:lnTo>
                  <a:pt x="879096" y="9232108"/>
                </a:lnTo>
                <a:lnTo>
                  <a:pt x="904189" y="9274729"/>
                </a:lnTo>
                <a:lnTo>
                  <a:pt x="929616" y="9317168"/>
                </a:lnTo>
                <a:lnTo>
                  <a:pt x="955377" y="9359422"/>
                </a:lnTo>
                <a:lnTo>
                  <a:pt x="981470" y="9401491"/>
                </a:lnTo>
                <a:lnTo>
                  <a:pt x="1007895" y="9443370"/>
                </a:lnTo>
                <a:lnTo>
                  <a:pt x="1034651" y="9485059"/>
                </a:lnTo>
                <a:lnTo>
                  <a:pt x="1061738" y="9526555"/>
                </a:lnTo>
                <a:lnTo>
                  <a:pt x="1089154" y="9567855"/>
                </a:lnTo>
                <a:lnTo>
                  <a:pt x="1116899" y="9608958"/>
                </a:lnTo>
                <a:lnTo>
                  <a:pt x="1144972" y="9649861"/>
                </a:lnTo>
                <a:lnTo>
                  <a:pt x="1173372" y="9690562"/>
                </a:lnTo>
                <a:lnTo>
                  <a:pt x="1202098" y="9731059"/>
                </a:lnTo>
                <a:lnTo>
                  <a:pt x="1231150" y="9771350"/>
                </a:lnTo>
                <a:lnTo>
                  <a:pt x="1260526" y="9811433"/>
                </a:lnTo>
                <a:lnTo>
                  <a:pt x="1290227" y="9851305"/>
                </a:lnTo>
                <a:lnTo>
                  <a:pt x="1320250" y="9890964"/>
                </a:lnTo>
                <a:lnTo>
                  <a:pt x="1350597" y="9930408"/>
                </a:lnTo>
                <a:lnTo>
                  <a:pt x="1381264" y="9969634"/>
                </a:lnTo>
                <a:lnTo>
                  <a:pt x="1412253" y="10008641"/>
                </a:lnTo>
                <a:lnTo>
                  <a:pt x="1443561" y="10047427"/>
                </a:lnTo>
                <a:lnTo>
                  <a:pt x="1475189" y="10085989"/>
                </a:lnTo>
                <a:lnTo>
                  <a:pt x="1507135" y="10124324"/>
                </a:lnTo>
                <a:lnTo>
                  <a:pt x="1539399" y="10162431"/>
                </a:lnTo>
                <a:lnTo>
                  <a:pt x="1571980" y="10200308"/>
                </a:lnTo>
                <a:lnTo>
                  <a:pt x="1604877" y="10237953"/>
                </a:lnTo>
                <a:lnTo>
                  <a:pt x="1638089" y="10275362"/>
                </a:lnTo>
                <a:lnTo>
                  <a:pt x="1671616" y="10312534"/>
                </a:lnTo>
                <a:lnTo>
                  <a:pt x="1705456" y="10349467"/>
                </a:lnTo>
                <a:lnTo>
                  <a:pt x="1739609" y="10386159"/>
                </a:lnTo>
                <a:lnTo>
                  <a:pt x="1774075" y="10422607"/>
                </a:lnTo>
                <a:lnTo>
                  <a:pt x="1808851" y="10458809"/>
                </a:lnTo>
                <a:lnTo>
                  <a:pt x="1843939" y="10494763"/>
                </a:lnTo>
                <a:lnTo>
                  <a:pt x="1879336" y="10530466"/>
                </a:lnTo>
                <a:lnTo>
                  <a:pt x="1915042" y="10565918"/>
                </a:lnTo>
                <a:lnTo>
                  <a:pt x="1951056" y="10601114"/>
                </a:lnTo>
                <a:lnTo>
                  <a:pt x="1987377" y="10636054"/>
                </a:lnTo>
                <a:lnTo>
                  <a:pt x="2024006" y="10670735"/>
                </a:lnTo>
                <a:lnTo>
                  <a:pt x="2060940" y="10705154"/>
                </a:lnTo>
                <a:lnTo>
                  <a:pt x="2098179" y="10739310"/>
                </a:lnTo>
                <a:lnTo>
                  <a:pt x="2135722" y="10773200"/>
                </a:lnTo>
                <a:lnTo>
                  <a:pt x="2173569" y="10806823"/>
                </a:lnTo>
                <a:lnTo>
                  <a:pt x="2211718" y="10840175"/>
                </a:lnTo>
                <a:lnTo>
                  <a:pt x="2250169" y="10873255"/>
                </a:lnTo>
                <a:lnTo>
                  <a:pt x="2288921" y="10906061"/>
                </a:lnTo>
                <a:lnTo>
                  <a:pt x="2327974" y="10938590"/>
                </a:lnTo>
                <a:lnTo>
                  <a:pt x="2367326" y="10970840"/>
                </a:lnTo>
                <a:lnTo>
                  <a:pt x="2406977" y="11002810"/>
                </a:lnTo>
                <a:lnTo>
                  <a:pt x="2446925" y="11034495"/>
                </a:lnTo>
                <a:lnTo>
                  <a:pt x="2487171" y="11065896"/>
                </a:lnTo>
                <a:lnTo>
                  <a:pt x="2527713" y="11097009"/>
                </a:lnTo>
                <a:lnTo>
                  <a:pt x="2568551" y="11127832"/>
                </a:lnTo>
                <a:lnTo>
                  <a:pt x="2609684" y="11158363"/>
                </a:lnTo>
                <a:lnTo>
                  <a:pt x="2651110" y="11188599"/>
                </a:lnTo>
                <a:lnTo>
                  <a:pt x="2692830" y="11218540"/>
                </a:lnTo>
                <a:lnTo>
                  <a:pt x="2734842" y="11248181"/>
                </a:lnTo>
                <a:lnTo>
                  <a:pt x="2777145" y="11277522"/>
                </a:lnTo>
                <a:lnTo>
                  <a:pt x="2819740" y="11306560"/>
                </a:lnTo>
                <a:lnTo>
                  <a:pt x="2822719" y="11308556"/>
                </a:lnTo>
              </a:path>
            </a:pathLst>
          </a:custGeom>
          <a:ln w="20941">
            <a:solidFill>
              <a:srgbClr val="1C3A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7" y="-60325"/>
            <a:ext cx="20098853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77759" y="5476393"/>
            <a:ext cx="2806700" cy="2806700"/>
          </a:xfrm>
          <a:custGeom>
            <a:avLst/>
            <a:gdLst/>
            <a:ahLst/>
            <a:cxnLst/>
            <a:rect l="l" t="t" r="r" b="b"/>
            <a:pathLst>
              <a:path w="2806700" h="2806700">
                <a:moveTo>
                  <a:pt x="1403035" y="0"/>
                </a:moveTo>
                <a:lnTo>
                  <a:pt x="1354801" y="813"/>
                </a:lnTo>
                <a:lnTo>
                  <a:pt x="1306975" y="3236"/>
                </a:lnTo>
                <a:lnTo>
                  <a:pt x="1259583" y="7243"/>
                </a:lnTo>
                <a:lnTo>
                  <a:pt x="1212651" y="12808"/>
                </a:lnTo>
                <a:lnTo>
                  <a:pt x="1166206" y="19903"/>
                </a:lnTo>
                <a:lnTo>
                  <a:pt x="1120274" y="28504"/>
                </a:lnTo>
                <a:lnTo>
                  <a:pt x="1074881" y="38584"/>
                </a:lnTo>
                <a:lnTo>
                  <a:pt x="1030052" y="50117"/>
                </a:lnTo>
                <a:lnTo>
                  <a:pt x="985815" y="63077"/>
                </a:lnTo>
                <a:lnTo>
                  <a:pt x="942194" y="77438"/>
                </a:lnTo>
                <a:lnTo>
                  <a:pt x="899217" y="93173"/>
                </a:lnTo>
                <a:lnTo>
                  <a:pt x="856910" y="110257"/>
                </a:lnTo>
                <a:lnTo>
                  <a:pt x="815298" y="128663"/>
                </a:lnTo>
                <a:lnTo>
                  <a:pt x="774407" y="148365"/>
                </a:lnTo>
                <a:lnTo>
                  <a:pt x="734264" y="169338"/>
                </a:lnTo>
                <a:lnTo>
                  <a:pt x="694896" y="191555"/>
                </a:lnTo>
                <a:lnTo>
                  <a:pt x="656327" y="214989"/>
                </a:lnTo>
                <a:lnTo>
                  <a:pt x="618584" y="239616"/>
                </a:lnTo>
                <a:lnTo>
                  <a:pt x="581693" y="265408"/>
                </a:lnTo>
                <a:lnTo>
                  <a:pt x="545681" y="292339"/>
                </a:lnTo>
                <a:lnTo>
                  <a:pt x="510574" y="320384"/>
                </a:lnTo>
                <a:lnTo>
                  <a:pt x="476396" y="349516"/>
                </a:lnTo>
                <a:lnTo>
                  <a:pt x="443176" y="379710"/>
                </a:lnTo>
                <a:lnTo>
                  <a:pt x="410939" y="410939"/>
                </a:lnTo>
                <a:lnTo>
                  <a:pt x="379710" y="443176"/>
                </a:lnTo>
                <a:lnTo>
                  <a:pt x="349516" y="476396"/>
                </a:lnTo>
                <a:lnTo>
                  <a:pt x="320384" y="510574"/>
                </a:lnTo>
                <a:lnTo>
                  <a:pt x="292339" y="545681"/>
                </a:lnTo>
                <a:lnTo>
                  <a:pt x="265408" y="581693"/>
                </a:lnTo>
                <a:lnTo>
                  <a:pt x="239616" y="618584"/>
                </a:lnTo>
                <a:lnTo>
                  <a:pt x="214989" y="656327"/>
                </a:lnTo>
                <a:lnTo>
                  <a:pt x="191555" y="694896"/>
                </a:lnTo>
                <a:lnTo>
                  <a:pt x="169338" y="734264"/>
                </a:lnTo>
                <a:lnTo>
                  <a:pt x="148365" y="774407"/>
                </a:lnTo>
                <a:lnTo>
                  <a:pt x="128663" y="815298"/>
                </a:lnTo>
                <a:lnTo>
                  <a:pt x="110257" y="856910"/>
                </a:lnTo>
                <a:lnTo>
                  <a:pt x="93173" y="899217"/>
                </a:lnTo>
                <a:lnTo>
                  <a:pt x="77438" y="942194"/>
                </a:lnTo>
                <a:lnTo>
                  <a:pt x="63077" y="985815"/>
                </a:lnTo>
                <a:lnTo>
                  <a:pt x="50117" y="1030052"/>
                </a:lnTo>
                <a:lnTo>
                  <a:pt x="38584" y="1074881"/>
                </a:lnTo>
                <a:lnTo>
                  <a:pt x="28504" y="1120274"/>
                </a:lnTo>
                <a:lnTo>
                  <a:pt x="19903" y="1166206"/>
                </a:lnTo>
                <a:lnTo>
                  <a:pt x="12808" y="1212651"/>
                </a:lnTo>
                <a:lnTo>
                  <a:pt x="7243" y="1259583"/>
                </a:lnTo>
                <a:lnTo>
                  <a:pt x="3236" y="1306975"/>
                </a:lnTo>
                <a:lnTo>
                  <a:pt x="813" y="1354801"/>
                </a:lnTo>
                <a:lnTo>
                  <a:pt x="0" y="1403035"/>
                </a:lnTo>
                <a:lnTo>
                  <a:pt x="813" y="1451270"/>
                </a:lnTo>
                <a:lnTo>
                  <a:pt x="3236" y="1499096"/>
                </a:lnTo>
                <a:lnTo>
                  <a:pt x="7243" y="1546488"/>
                </a:lnTo>
                <a:lnTo>
                  <a:pt x="12808" y="1593419"/>
                </a:lnTo>
                <a:lnTo>
                  <a:pt x="19903" y="1639864"/>
                </a:lnTo>
                <a:lnTo>
                  <a:pt x="28504" y="1685796"/>
                </a:lnTo>
                <a:lnTo>
                  <a:pt x="38584" y="1731190"/>
                </a:lnTo>
                <a:lnTo>
                  <a:pt x="50117" y="1776018"/>
                </a:lnTo>
                <a:lnTo>
                  <a:pt x="63077" y="1820256"/>
                </a:lnTo>
                <a:lnTo>
                  <a:pt x="77438" y="1863876"/>
                </a:lnTo>
                <a:lnTo>
                  <a:pt x="93173" y="1906853"/>
                </a:lnTo>
                <a:lnTo>
                  <a:pt x="110257" y="1949161"/>
                </a:lnTo>
                <a:lnTo>
                  <a:pt x="128663" y="1990773"/>
                </a:lnTo>
                <a:lnTo>
                  <a:pt x="148365" y="2031663"/>
                </a:lnTo>
                <a:lnTo>
                  <a:pt x="169338" y="2071806"/>
                </a:lnTo>
                <a:lnTo>
                  <a:pt x="191555" y="2111175"/>
                </a:lnTo>
                <a:lnTo>
                  <a:pt x="214989" y="2149744"/>
                </a:lnTo>
                <a:lnTo>
                  <a:pt x="239616" y="2187487"/>
                </a:lnTo>
                <a:lnTo>
                  <a:pt x="265408" y="2224377"/>
                </a:lnTo>
                <a:lnTo>
                  <a:pt x="292339" y="2260389"/>
                </a:lnTo>
                <a:lnTo>
                  <a:pt x="320384" y="2295497"/>
                </a:lnTo>
                <a:lnTo>
                  <a:pt x="349516" y="2329674"/>
                </a:lnTo>
                <a:lnTo>
                  <a:pt x="379710" y="2362895"/>
                </a:lnTo>
                <a:lnTo>
                  <a:pt x="410939" y="2395132"/>
                </a:lnTo>
                <a:lnTo>
                  <a:pt x="443176" y="2426361"/>
                </a:lnTo>
                <a:lnTo>
                  <a:pt x="476396" y="2456554"/>
                </a:lnTo>
                <a:lnTo>
                  <a:pt x="510574" y="2485686"/>
                </a:lnTo>
                <a:lnTo>
                  <a:pt x="545681" y="2513731"/>
                </a:lnTo>
                <a:lnTo>
                  <a:pt x="581693" y="2540663"/>
                </a:lnTo>
                <a:lnTo>
                  <a:pt x="618584" y="2566455"/>
                </a:lnTo>
                <a:lnTo>
                  <a:pt x="656327" y="2591081"/>
                </a:lnTo>
                <a:lnTo>
                  <a:pt x="694896" y="2614516"/>
                </a:lnTo>
                <a:lnTo>
                  <a:pt x="734264" y="2636733"/>
                </a:lnTo>
                <a:lnTo>
                  <a:pt x="774407" y="2657705"/>
                </a:lnTo>
                <a:lnTo>
                  <a:pt x="815298" y="2677408"/>
                </a:lnTo>
                <a:lnTo>
                  <a:pt x="856910" y="2695814"/>
                </a:lnTo>
                <a:lnTo>
                  <a:pt x="899217" y="2712898"/>
                </a:lnTo>
                <a:lnTo>
                  <a:pt x="942194" y="2728633"/>
                </a:lnTo>
                <a:lnTo>
                  <a:pt x="985815" y="2742994"/>
                </a:lnTo>
                <a:lnTo>
                  <a:pt x="1030052" y="2755953"/>
                </a:lnTo>
                <a:lnTo>
                  <a:pt x="1074881" y="2767486"/>
                </a:lnTo>
                <a:lnTo>
                  <a:pt x="1120274" y="2777566"/>
                </a:lnTo>
                <a:lnTo>
                  <a:pt x="1166206" y="2786167"/>
                </a:lnTo>
                <a:lnTo>
                  <a:pt x="1212651" y="2793263"/>
                </a:lnTo>
                <a:lnTo>
                  <a:pt x="1259583" y="2798827"/>
                </a:lnTo>
                <a:lnTo>
                  <a:pt x="1306975" y="2802834"/>
                </a:lnTo>
                <a:lnTo>
                  <a:pt x="1354801" y="2805258"/>
                </a:lnTo>
                <a:lnTo>
                  <a:pt x="1403035" y="2806071"/>
                </a:lnTo>
                <a:lnTo>
                  <a:pt x="1451270" y="2805258"/>
                </a:lnTo>
                <a:lnTo>
                  <a:pt x="1499096" y="2802834"/>
                </a:lnTo>
                <a:lnTo>
                  <a:pt x="1546488" y="2798827"/>
                </a:lnTo>
                <a:lnTo>
                  <a:pt x="1593420" y="2793263"/>
                </a:lnTo>
                <a:lnTo>
                  <a:pt x="1639865" y="2786167"/>
                </a:lnTo>
                <a:lnTo>
                  <a:pt x="1685797" y="2777566"/>
                </a:lnTo>
                <a:lnTo>
                  <a:pt x="1731190" y="2767486"/>
                </a:lnTo>
                <a:lnTo>
                  <a:pt x="1776019" y="2755953"/>
                </a:lnTo>
                <a:lnTo>
                  <a:pt x="1820257" y="2742994"/>
                </a:lnTo>
                <a:lnTo>
                  <a:pt x="1863877" y="2728633"/>
                </a:lnTo>
                <a:lnTo>
                  <a:pt x="1906855" y="2712898"/>
                </a:lnTo>
                <a:lnTo>
                  <a:pt x="1949163" y="2695814"/>
                </a:lnTo>
                <a:lnTo>
                  <a:pt x="1990775" y="2677408"/>
                </a:lnTo>
                <a:lnTo>
                  <a:pt x="2031666" y="2657705"/>
                </a:lnTo>
                <a:lnTo>
                  <a:pt x="2071809" y="2636733"/>
                </a:lnTo>
                <a:lnTo>
                  <a:pt x="2111178" y="2614516"/>
                </a:lnTo>
                <a:lnTo>
                  <a:pt x="2149747" y="2591081"/>
                </a:lnTo>
                <a:lnTo>
                  <a:pt x="2187490" y="2566455"/>
                </a:lnTo>
                <a:lnTo>
                  <a:pt x="2224381" y="2540663"/>
                </a:lnTo>
                <a:lnTo>
                  <a:pt x="2260393" y="2513731"/>
                </a:lnTo>
                <a:lnTo>
                  <a:pt x="2295501" y="2485686"/>
                </a:lnTo>
                <a:lnTo>
                  <a:pt x="2329679" y="2456554"/>
                </a:lnTo>
                <a:lnTo>
                  <a:pt x="2362899" y="2426361"/>
                </a:lnTo>
                <a:lnTo>
                  <a:pt x="2395137" y="2395132"/>
                </a:lnTo>
                <a:lnTo>
                  <a:pt x="2426366" y="2362895"/>
                </a:lnTo>
                <a:lnTo>
                  <a:pt x="2456560" y="2329674"/>
                </a:lnTo>
                <a:lnTo>
                  <a:pt x="2485693" y="2295497"/>
                </a:lnTo>
                <a:lnTo>
                  <a:pt x="2513738" y="2260389"/>
                </a:lnTo>
                <a:lnTo>
                  <a:pt x="2540670" y="2224377"/>
                </a:lnTo>
                <a:lnTo>
                  <a:pt x="2566462" y="2187487"/>
                </a:lnTo>
                <a:lnTo>
                  <a:pt x="2591089" y="2149744"/>
                </a:lnTo>
                <a:lnTo>
                  <a:pt x="2614524" y="2111175"/>
                </a:lnTo>
                <a:lnTo>
                  <a:pt x="2636741" y="2071806"/>
                </a:lnTo>
                <a:lnTo>
                  <a:pt x="2657714" y="2031663"/>
                </a:lnTo>
                <a:lnTo>
                  <a:pt x="2677416" y="1990773"/>
                </a:lnTo>
                <a:lnTo>
                  <a:pt x="2695823" y="1949161"/>
                </a:lnTo>
                <a:lnTo>
                  <a:pt x="2712907" y="1906853"/>
                </a:lnTo>
                <a:lnTo>
                  <a:pt x="2728642" y="1863876"/>
                </a:lnTo>
                <a:lnTo>
                  <a:pt x="2743003" y="1820256"/>
                </a:lnTo>
                <a:lnTo>
                  <a:pt x="2755963" y="1776018"/>
                </a:lnTo>
                <a:lnTo>
                  <a:pt x="2767496" y="1731190"/>
                </a:lnTo>
                <a:lnTo>
                  <a:pt x="2777577" y="1685796"/>
                </a:lnTo>
                <a:lnTo>
                  <a:pt x="2786178" y="1639864"/>
                </a:lnTo>
                <a:lnTo>
                  <a:pt x="2793273" y="1593419"/>
                </a:lnTo>
                <a:lnTo>
                  <a:pt x="2798838" y="1546488"/>
                </a:lnTo>
                <a:lnTo>
                  <a:pt x="2802845" y="1499096"/>
                </a:lnTo>
                <a:lnTo>
                  <a:pt x="2805268" y="1451270"/>
                </a:lnTo>
                <a:lnTo>
                  <a:pt x="2806082" y="1403035"/>
                </a:lnTo>
                <a:lnTo>
                  <a:pt x="2805149" y="1351403"/>
                </a:lnTo>
                <a:lnTo>
                  <a:pt x="2802373" y="1300242"/>
                </a:lnTo>
                <a:lnTo>
                  <a:pt x="2797786" y="1249582"/>
                </a:lnTo>
                <a:lnTo>
                  <a:pt x="2791419" y="1199457"/>
                </a:lnTo>
                <a:lnTo>
                  <a:pt x="2783305" y="1149898"/>
                </a:lnTo>
                <a:lnTo>
                  <a:pt x="2773476" y="1100938"/>
                </a:lnTo>
                <a:lnTo>
                  <a:pt x="2761964" y="1052608"/>
                </a:lnTo>
                <a:lnTo>
                  <a:pt x="2748800" y="1004940"/>
                </a:lnTo>
                <a:lnTo>
                  <a:pt x="2734018" y="957967"/>
                </a:lnTo>
                <a:lnTo>
                  <a:pt x="2717649" y="911721"/>
                </a:lnTo>
                <a:lnTo>
                  <a:pt x="2699725" y="866234"/>
                </a:lnTo>
                <a:lnTo>
                  <a:pt x="2680278" y="821537"/>
                </a:lnTo>
                <a:lnTo>
                  <a:pt x="2659340" y="777663"/>
                </a:lnTo>
                <a:lnTo>
                  <a:pt x="2636944" y="734644"/>
                </a:lnTo>
                <a:lnTo>
                  <a:pt x="2613121" y="692512"/>
                </a:lnTo>
                <a:lnTo>
                  <a:pt x="2587903" y="651299"/>
                </a:lnTo>
                <a:lnTo>
                  <a:pt x="2561324" y="611037"/>
                </a:lnTo>
                <a:lnTo>
                  <a:pt x="2533413" y="571758"/>
                </a:lnTo>
                <a:lnTo>
                  <a:pt x="2504205" y="533494"/>
                </a:lnTo>
                <a:lnTo>
                  <a:pt x="2473730" y="496277"/>
                </a:lnTo>
                <a:lnTo>
                  <a:pt x="2442022" y="460140"/>
                </a:lnTo>
                <a:lnTo>
                  <a:pt x="2409111" y="425114"/>
                </a:lnTo>
                <a:lnTo>
                  <a:pt x="2375030" y="391232"/>
                </a:lnTo>
                <a:lnTo>
                  <a:pt x="2339811" y="358525"/>
                </a:lnTo>
                <a:lnTo>
                  <a:pt x="2303486" y="327025"/>
                </a:lnTo>
                <a:lnTo>
                  <a:pt x="2266088" y="296765"/>
                </a:lnTo>
                <a:lnTo>
                  <a:pt x="2227999" y="268034"/>
                </a:lnTo>
                <a:lnTo>
                  <a:pt x="2188918" y="240583"/>
                </a:lnTo>
                <a:lnTo>
                  <a:pt x="2148876" y="214443"/>
                </a:lnTo>
                <a:lnTo>
                  <a:pt x="2107906" y="189645"/>
                </a:lnTo>
                <a:lnTo>
                  <a:pt x="2066037" y="166222"/>
                </a:lnTo>
                <a:lnTo>
                  <a:pt x="2023301" y="144203"/>
                </a:lnTo>
                <a:lnTo>
                  <a:pt x="1979729" y="123620"/>
                </a:lnTo>
                <a:lnTo>
                  <a:pt x="1935353" y="104504"/>
                </a:lnTo>
                <a:lnTo>
                  <a:pt x="1890203" y="86887"/>
                </a:lnTo>
                <a:lnTo>
                  <a:pt x="1844312" y="70800"/>
                </a:lnTo>
                <a:lnTo>
                  <a:pt x="1797709" y="56273"/>
                </a:lnTo>
                <a:lnTo>
                  <a:pt x="1750426" y="43339"/>
                </a:lnTo>
                <a:lnTo>
                  <a:pt x="1702495" y="32028"/>
                </a:lnTo>
                <a:lnTo>
                  <a:pt x="1653947" y="22372"/>
                </a:lnTo>
                <a:lnTo>
                  <a:pt x="1604812" y="14401"/>
                </a:lnTo>
                <a:lnTo>
                  <a:pt x="1555122" y="8147"/>
                </a:lnTo>
                <a:lnTo>
                  <a:pt x="1504909" y="3641"/>
                </a:lnTo>
                <a:lnTo>
                  <a:pt x="1454203" y="915"/>
                </a:lnTo>
                <a:lnTo>
                  <a:pt x="1403035" y="0"/>
                </a:lnTo>
                <a:close/>
              </a:path>
            </a:pathLst>
          </a:custGeom>
          <a:solidFill>
            <a:srgbClr val="1B2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12668" y="5476398"/>
            <a:ext cx="2806082" cy="2806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7593" y="5484002"/>
            <a:ext cx="1256665" cy="2791460"/>
          </a:xfrm>
          <a:custGeom>
            <a:avLst/>
            <a:gdLst/>
            <a:ahLst/>
            <a:cxnLst/>
            <a:rect l="l" t="t" r="r" b="b"/>
            <a:pathLst>
              <a:path w="1256665" h="2791459">
                <a:moveTo>
                  <a:pt x="1256506" y="0"/>
                </a:moveTo>
                <a:lnTo>
                  <a:pt x="1212651" y="5199"/>
                </a:lnTo>
                <a:lnTo>
                  <a:pt x="1166206" y="12295"/>
                </a:lnTo>
                <a:lnTo>
                  <a:pt x="1120274" y="20896"/>
                </a:lnTo>
                <a:lnTo>
                  <a:pt x="1074881" y="30976"/>
                </a:lnTo>
                <a:lnTo>
                  <a:pt x="1030052" y="42509"/>
                </a:lnTo>
                <a:lnTo>
                  <a:pt x="985815" y="55469"/>
                </a:lnTo>
                <a:lnTo>
                  <a:pt x="942194" y="69829"/>
                </a:lnTo>
                <a:lnTo>
                  <a:pt x="899217" y="85565"/>
                </a:lnTo>
                <a:lnTo>
                  <a:pt x="856910" y="102648"/>
                </a:lnTo>
                <a:lnTo>
                  <a:pt x="815298" y="121054"/>
                </a:lnTo>
                <a:lnTo>
                  <a:pt x="774407" y="140757"/>
                </a:lnTo>
                <a:lnTo>
                  <a:pt x="734264" y="161730"/>
                </a:lnTo>
                <a:lnTo>
                  <a:pt x="694896" y="183946"/>
                </a:lnTo>
                <a:lnTo>
                  <a:pt x="656327" y="207381"/>
                </a:lnTo>
                <a:lnTo>
                  <a:pt x="618584" y="232007"/>
                </a:lnTo>
                <a:lnTo>
                  <a:pt x="581693" y="257799"/>
                </a:lnTo>
                <a:lnTo>
                  <a:pt x="545681" y="284731"/>
                </a:lnTo>
                <a:lnTo>
                  <a:pt x="510574" y="312776"/>
                </a:lnTo>
                <a:lnTo>
                  <a:pt x="476396" y="341908"/>
                </a:lnTo>
                <a:lnTo>
                  <a:pt x="443176" y="372101"/>
                </a:lnTo>
                <a:lnTo>
                  <a:pt x="410939" y="403330"/>
                </a:lnTo>
                <a:lnTo>
                  <a:pt x="379710" y="435568"/>
                </a:lnTo>
                <a:lnTo>
                  <a:pt x="349516" y="468788"/>
                </a:lnTo>
                <a:lnTo>
                  <a:pt x="320384" y="502965"/>
                </a:lnTo>
                <a:lnTo>
                  <a:pt x="292339" y="538073"/>
                </a:lnTo>
                <a:lnTo>
                  <a:pt x="265408" y="574085"/>
                </a:lnTo>
                <a:lnTo>
                  <a:pt x="239616" y="610975"/>
                </a:lnTo>
                <a:lnTo>
                  <a:pt x="214989" y="648718"/>
                </a:lnTo>
                <a:lnTo>
                  <a:pt x="191555" y="687287"/>
                </a:lnTo>
                <a:lnTo>
                  <a:pt x="169338" y="726656"/>
                </a:lnTo>
                <a:lnTo>
                  <a:pt x="148365" y="766799"/>
                </a:lnTo>
                <a:lnTo>
                  <a:pt x="128663" y="807689"/>
                </a:lnTo>
                <a:lnTo>
                  <a:pt x="110257" y="849301"/>
                </a:lnTo>
                <a:lnTo>
                  <a:pt x="93173" y="891609"/>
                </a:lnTo>
                <a:lnTo>
                  <a:pt x="77438" y="934586"/>
                </a:lnTo>
                <a:lnTo>
                  <a:pt x="63077" y="978206"/>
                </a:lnTo>
                <a:lnTo>
                  <a:pt x="50117" y="1022444"/>
                </a:lnTo>
                <a:lnTo>
                  <a:pt x="38584" y="1067272"/>
                </a:lnTo>
                <a:lnTo>
                  <a:pt x="28504" y="1112666"/>
                </a:lnTo>
                <a:lnTo>
                  <a:pt x="19903" y="1158598"/>
                </a:lnTo>
                <a:lnTo>
                  <a:pt x="12808" y="1205043"/>
                </a:lnTo>
                <a:lnTo>
                  <a:pt x="7243" y="1251974"/>
                </a:lnTo>
                <a:lnTo>
                  <a:pt x="3236" y="1299366"/>
                </a:lnTo>
                <a:lnTo>
                  <a:pt x="813" y="1347192"/>
                </a:lnTo>
                <a:lnTo>
                  <a:pt x="0" y="1395427"/>
                </a:lnTo>
                <a:lnTo>
                  <a:pt x="813" y="1443661"/>
                </a:lnTo>
                <a:lnTo>
                  <a:pt x="3236" y="1491487"/>
                </a:lnTo>
                <a:lnTo>
                  <a:pt x="7243" y="1538879"/>
                </a:lnTo>
                <a:lnTo>
                  <a:pt x="12808" y="1585811"/>
                </a:lnTo>
                <a:lnTo>
                  <a:pt x="19903" y="1632256"/>
                </a:lnTo>
                <a:lnTo>
                  <a:pt x="28504" y="1678188"/>
                </a:lnTo>
                <a:lnTo>
                  <a:pt x="38584" y="1723581"/>
                </a:lnTo>
                <a:lnTo>
                  <a:pt x="50117" y="1768410"/>
                </a:lnTo>
                <a:lnTo>
                  <a:pt x="63077" y="1812647"/>
                </a:lnTo>
                <a:lnTo>
                  <a:pt x="77438" y="1856268"/>
                </a:lnTo>
                <a:lnTo>
                  <a:pt x="93173" y="1899245"/>
                </a:lnTo>
                <a:lnTo>
                  <a:pt x="110257" y="1941552"/>
                </a:lnTo>
                <a:lnTo>
                  <a:pt x="128663" y="1983165"/>
                </a:lnTo>
                <a:lnTo>
                  <a:pt x="148365" y="2024055"/>
                </a:lnTo>
                <a:lnTo>
                  <a:pt x="169338" y="2064198"/>
                </a:lnTo>
                <a:lnTo>
                  <a:pt x="191555" y="2103567"/>
                </a:lnTo>
                <a:lnTo>
                  <a:pt x="214989" y="2142135"/>
                </a:lnTo>
                <a:lnTo>
                  <a:pt x="239616" y="2179878"/>
                </a:lnTo>
                <a:lnTo>
                  <a:pt x="265408" y="2216769"/>
                </a:lnTo>
                <a:lnTo>
                  <a:pt x="292339" y="2252781"/>
                </a:lnTo>
                <a:lnTo>
                  <a:pt x="320384" y="2287889"/>
                </a:lnTo>
                <a:lnTo>
                  <a:pt x="349516" y="2322066"/>
                </a:lnTo>
                <a:lnTo>
                  <a:pt x="379710" y="2355286"/>
                </a:lnTo>
                <a:lnTo>
                  <a:pt x="410939" y="2387524"/>
                </a:lnTo>
                <a:lnTo>
                  <a:pt x="443176" y="2418752"/>
                </a:lnTo>
                <a:lnTo>
                  <a:pt x="476396" y="2448946"/>
                </a:lnTo>
                <a:lnTo>
                  <a:pt x="510574" y="2478078"/>
                </a:lnTo>
                <a:lnTo>
                  <a:pt x="545681" y="2506123"/>
                </a:lnTo>
                <a:lnTo>
                  <a:pt x="581693" y="2533055"/>
                </a:lnTo>
                <a:lnTo>
                  <a:pt x="618584" y="2558847"/>
                </a:lnTo>
                <a:lnTo>
                  <a:pt x="656327" y="2583473"/>
                </a:lnTo>
                <a:lnTo>
                  <a:pt x="694896" y="2606907"/>
                </a:lnTo>
                <a:lnTo>
                  <a:pt x="734264" y="2629124"/>
                </a:lnTo>
                <a:lnTo>
                  <a:pt x="774407" y="2650097"/>
                </a:lnTo>
                <a:lnTo>
                  <a:pt x="815298" y="2669799"/>
                </a:lnTo>
                <a:lnTo>
                  <a:pt x="856910" y="2688205"/>
                </a:lnTo>
                <a:lnTo>
                  <a:pt x="899217" y="2705289"/>
                </a:lnTo>
                <a:lnTo>
                  <a:pt x="942194" y="2721024"/>
                </a:lnTo>
                <a:lnTo>
                  <a:pt x="985815" y="2735385"/>
                </a:lnTo>
                <a:lnTo>
                  <a:pt x="1030052" y="2748345"/>
                </a:lnTo>
                <a:lnTo>
                  <a:pt x="1074881" y="2759878"/>
                </a:lnTo>
                <a:lnTo>
                  <a:pt x="1120274" y="2769958"/>
                </a:lnTo>
                <a:lnTo>
                  <a:pt x="1166206" y="2778559"/>
                </a:lnTo>
                <a:lnTo>
                  <a:pt x="1212651" y="2785655"/>
                </a:lnTo>
                <a:lnTo>
                  <a:pt x="1256506" y="2790854"/>
                </a:lnTo>
                <a:lnTo>
                  <a:pt x="1256506" y="0"/>
                </a:lnTo>
                <a:close/>
              </a:path>
            </a:pathLst>
          </a:custGeom>
          <a:solidFill>
            <a:srgbClr val="5F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51676" y="274314"/>
            <a:ext cx="17912615" cy="903452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785"/>
              </a:spcBef>
            </a:pPr>
            <a:r>
              <a:rPr lang="en-GB" sz="4000" b="1" i="0" spc="-10" dirty="0">
                <a:latin typeface="Trebuchet MS"/>
                <a:cs typeface="Trebuchet MS"/>
              </a:rPr>
              <a:t>What are the problems that the public sector is facing for cloud adoption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DB27F-4244-48F5-A5F9-F8C1193BE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60" y="3385994"/>
            <a:ext cx="451209" cy="45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5C004-F9D8-48CF-966F-0B6D42198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218" y="6883128"/>
            <a:ext cx="451143" cy="445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007C8-33F9-4EFA-BF21-3BA4C9307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0050" y="5642666"/>
            <a:ext cx="451143" cy="445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F4FE02-0570-4CD5-8716-15C875882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926" y="4617457"/>
            <a:ext cx="451143" cy="4450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389B70-FB3F-4D66-AAB2-4C2EA10CB487}"/>
              </a:ext>
            </a:extLst>
          </p:cNvPr>
          <p:cNvSpPr txBox="1"/>
          <p:nvPr/>
        </p:nvSpPr>
        <p:spPr>
          <a:xfrm>
            <a:off x="2538045" y="3329145"/>
            <a:ext cx="6358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Understand Cloud First for the public sector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66366-FE65-4D1E-A186-A1F129E6E085}"/>
              </a:ext>
            </a:extLst>
          </p:cNvPr>
          <p:cNvSpPr txBox="1"/>
          <p:nvPr/>
        </p:nvSpPr>
        <p:spPr>
          <a:xfrm>
            <a:off x="2654570" y="6843832"/>
            <a:ext cx="788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Migration constraints - utilising the full 7 R’s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DF7E4-E93E-41DE-B673-4061280A18D2}"/>
              </a:ext>
            </a:extLst>
          </p:cNvPr>
          <p:cNvSpPr txBox="1"/>
          <p:nvPr/>
        </p:nvSpPr>
        <p:spPr>
          <a:xfrm>
            <a:off x="2590231" y="4530059"/>
            <a:ext cx="372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Legacy issues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899E33-C24A-4AC0-94D4-BC69E49555DB}"/>
              </a:ext>
            </a:extLst>
          </p:cNvPr>
          <p:cNvSpPr txBox="1"/>
          <p:nvPr/>
        </p:nvSpPr>
        <p:spPr>
          <a:xfrm>
            <a:off x="2639152" y="8090912"/>
            <a:ext cx="8378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Service and security during and post migration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E3B99-8C09-4CE9-B82D-3B0C189F2DC3}"/>
              </a:ext>
            </a:extLst>
          </p:cNvPr>
          <p:cNvSpPr txBox="1"/>
          <p:nvPr/>
        </p:nvSpPr>
        <p:spPr>
          <a:xfrm>
            <a:off x="10225024" y="2555354"/>
            <a:ext cx="98790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b="1" i="1" spc="75" dirty="0">
                <a:solidFill>
                  <a:srgbClr val="1B2D79"/>
                </a:solidFill>
                <a:latin typeface="Trebuchet MS"/>
                <a:cs typeface="Trebuchet MS"/>
              </a:rPr>
              <a:t>’Properly implemented cloud technology can improve speed of delivery, increase security and create opportunities for organisations to innovate’’    </a:t>
            </a:r>
            <a:r>
              <a:rPr lang="en-GB" b="1" i="1" spc="75" dirty="0" err="1">
                <a:solidFill>
                  <a:srgbClr val="1B2D79"/>
                </a:solidFill>
                <a:latin typeface="Trebuchet MS"/>
                <a:cs typeface="Trebuchet MS"/>
              </a:rPr>
              <a:t>gov,uk</a:t>
            </a:r>
            <a:r>
              <a:rPr lang="en-GB" b="1" i="1" spc="75" dirty="0">
                <a:solidFill>
                  <a:srgbClr val="1B2D79"/>
                </a:solidFill>
                <a:latin typeface="Trebuchet MS"/>
                <a:cs typeface="Trebuchet MS"/>
              </a:rPr>
              <a:t> 2021</a:t>
            </a:r>
            <a:endParaRPr lang="en-GB" i="1" dirty="0">
              <a:latin typeface="Trebuchet MS"/>
              <a:cs typeface="Trebuchet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D9738-21D5-48DE-A766-9A0930CED492}"/>
              </a:ext>
            </a:extLst>
          </p:cNvPr>
          <p:cNvSpPr txBox="1"/>
          <p:nvPr/>
        </p:nvSpPr>
        <p:spPr>
          <a:xfrm>
            <a:off x="2538045" y="5561349"/>
            <a:ext cx="540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 AWS 7 R’s - CD&amp;DO 5 R’s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11F61D-034A-4666-A8BD-019924FE3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926" y="8117900"/>
            <a:ext cx="451143" cy="445047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409D25-7FCF-4A82-8582-1D40FA5CF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28229" y="10455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44"/>
    </mc:Choice>
    <mc:Fallback xmlns="">
      <p:transition spd="slow" advTm="14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04569"/>
            <a:ext cx="20104099" cy="1130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4643" y="1920875"/>
            <a:ext cx="146032" cy="146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4407" y="3365284"/>
            <a:ext cx="75071" cy="75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2107" y="2731521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89" h="313689">
                <a:moveTo>
                  <a:pt x="133986" y="0"/>
                </a:moveTo>
                <a:lnTo>
                  <a:pt x="87245" y="14443"/>
                </a:lnTo>
                <a:lnTo>
                  <a:pt x="47465" y="42120"/>
                </a:lnTo>
                <a:lnTo>
                  <a:pt x="17672" y="80922"/>
                </a:lnTo>
                <a:lnTo>
                  <a:pt x="895" y="128744"/>
                </a:lnTo>
                <a:lnTo>
                  <a:pt x="0" y="179421"/>
                </a:lnTo>
                <a:lnTo>
                  <a:pt x="14444" y="226163"/>
                </a:lnTo>
                <a:lnTo>
                  <a:pt x="42122" y="265943"/>
                </a:lnTo>
                <a:lnTo>
                  <a:pt x="80927" y="295737"/>
                </a:lnTo>
                <a:lnTo>
                  <a:pt x="128755" y="312519"/>
                </a:lnTo>
                <a:lnTo>
                  <a:pt x="179426" y="313409"/>
                </a:lnTo>
                <a:lnTo>
                  <a:pt x="226165" y="298962"/>
                </a:lnTo>
                <a:lnTo>
                  <a:pt x="265944" y="271284"/>
                </a:lnTo>
                <a:lnTo>
                  <a:pt x="295737" y="232481"/>
                </a:lnTo>
                <a:lnTo>
                  <a:pt x="312519" y="184659"/>
                </a:lnTo>
                <a:lnTo>
                  <a:pt x="313414" y="133986"/>
                </a:lnTo>
                <a:lnTo>
                  <a:pt x="298969" y="87245"/>
                </a:lnTo>
                <a:lnTo>
                  <a:pt x="271291" y="47465"/>
                </a:lnTo>
                <a:lnTo>
                  <a:pt x="232486" y="17672"/>
                </a:lnTo>
                <a:lnTo>
                  <a:pt x="184659" y="895"/>
                </a:lnTo>
                <a:lnTo>
                  <a:pt x="133986" y="0"/>
                </a:lnTo>
                <a:close/>
              </a:path>
            </a:pathLst>
          </a:custGeom>
          <a:solidFill>
            <a:srgbClr val="1B2D7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0275" y="6400484"/>
            <a:ext cx="109042" cy="109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801" y="2789998"/>
            <a:ext cx="426084" cy="426084"/>
          </a:xfrm>
          <a:custGeom>
            <a:avLst/>
            <a:gdLst/>
            <a:ahLst/>
            <a:cxnLst/>
            <a:rect l="l" t="t" r="r" b="b"/>
            <a:pathLst>
              <a:path w="426084" h="426085">
                <a:moveTo>
                  <a:pt x="220146" y="0"/>
                </a:moveTo>
                <a:lnTo>
                  <a:pt x="171139" y="4077"/>
                </a:lnTo>
                <a:lnTo>
                  <a:pt x="124343" y="19189"/>
                </a:lnTo>
                <a:lnTo>
                  <a:pt x="83520" y="43714"/>
                </a:lnTo>
                <a:lnTo>
                  <a:pt x="49671" y="76147"/>
                </a:lnTo>
                <a:lnTo>
                  <a:pt x="23799" y="114981"/>
                </a:lnTo>
                <a:lnTo>
                  <a:pt x="6908" y="158710"/>
                </a:lnTo>
                <a:lnTo>
                  <a:pt x="0" y="205830"/>
                </a:lnTo>
                <a:lnTo>
                  <a:pt x="4077" y="254833"/>
                </a:lnTo>
                <a:lnTo>
                  <a:pt x="19192" y="301629"/>
                </a:lnTo>
                <a:lnTo>
                  <a:pt x="43719" y="342453"/>
                </a:lnTo>
                <a:lnTo>
                  <a:pt x="76152" y="376302"/>
                </a:lnTo>
                <a:lnTo>
                  <a:pt x="114986" y="402174"/>
                </a:lnTo>
                <a:lnTo>
                  <a:pt x="158716" y="419065"/>
                </a:lnTo>
                <a:lnTo>
                  <a:pt x="205837" y="425973"/>
                </a:lnTo>
                <a:lnTo>
                  <a:pt x="254844" y="421896"/>
                </a:lnTo>
                <a:lnTo>
                  <a:pt x="301640" y="406784"/>
                </a:lnTo>
                <a:lnTo>
                  <a:pt x="342463" y="382260"/>
                </a:lnTo>
                <a:lnTo>
                  <a:pt x="376312" y="349829"/>
                </a:lnTo>
                <a:lnTo>
                  <a:pt x="402182" y="310996"/>
                </a:lnTo>
                <a:lnTo>
                  <a:pt x="419072" y="267267"/>
                </a:lnTo>
                <a:lnTo>
                  <a:pt x="425977" y="220146"/>
                </a:lnTo>
                <a:lnTo>
                  <a:pt x="421896" y="171139"/>
                </a:lnTo>
                <a:lnTo>
                  <a:pt x="406784" y="124343"/>
                </a:lnTo>
                <a:lnTo>
                  <a:pt x="382260" y="83520"/>
                </a:lnTo>
                <a:lnTo>
                  <a:pt x="349829" y="49671"/>
                </a:lnTo>
                <a:lnTo>
                  <a:pt x="310996" y="23799"/>
                </a:lnTo>
                <a:lnTo>
                  <a:pt x="267267" y="6908"/>
                </a:lnTo>
                <a:lnTo>
                  <a:pt x="220146" y="0"/>
                </a:lnTo>
                <a:close/>
              </a:path>
            </a:pathLst>
          </a:custGeom>
          <a:solidFill>
            <a:srgbClr val="1B2D79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30" y="3829898"/>
            <a:ext cx="361950" cy="351790"/>
          </a:xfrm>
          <a:custGeom>
            <a:avLst/>
            <a:gdLst/>
            <a:ahLst/>
            <a:cxnLst/>
            <a:rect l="l" t="t" r="r" b="b"/>
            <a:pathLst>
              <a:path w="361950" h="351789">
                <a:moveTo>
                  <a:pt x="189114" y="0"/>
                </a:moveTo>
                <a:lnTo>
                  <a:pt x="143011" y="1006"/>
                </a:lnTo>
                <a:lnTo>
                  <a:pt x="99362" y="13391"/>
                </a:lnTo>
                <a:lnTo>
                  <a:pt x="60551" y="36800"/>
                </a:lnTo>
                <a:lnTo>
                  <a:pt x="28962" y="70877"/>
                </a:lnTo>
                <a:lnTo>
                  <a:pt x="8215" y="112456"/>
                </a:lnTo>
                <a:lnTo>
                  <a:pt x="0" y="157031"/>
                </a:lnTo>
                <a:lnTo>
                  <a:pt x="3807" y="202243"/>
                </a:lnTo>
                <a:lnTo>
                  <a:pt x="19131" y="245737"/>
                </a:lnTo>
                <a:lnTo>
                  <a:pt x="45461" y="285157"/>
                </a:lnTo>
                <a:lnTo>
                  <a:pt x="82291" y="318146"/>
                </a:lnTo>
                <a:lnTo>
                  <a:pt x="126147" y="340966"/>
                </a:lnTo>
                <a:lnTo>
                  <a:pt x="172319" y="351695"/>
                </a:lnTo>
                <a:lnTo>
                  <a:pt x="218421" y="350689"/>
                </a:lnTo>
                <a:lnTo>
                  <a:pt x="262069" y="338303"/>
                </a:lnTo>
                <a:lnTo>
                  <a:pt x="300877" y="314894"/>
                </a:lnTo>
                <a:lnTo>
                  <a:pt x="332461" y="280818"/>
                </a:lnTo>
                <a:lnTo>
                  <a:pt x="353208" y="239237"/>
                </a:lnTo>
                <a:lnTo>
                  <a:pt x="361424" y="194661"/>
                </a:lnTo>
                <a:lnTo>
                  <a:pt x="357617" y="149447"/>
                </a:lnTo>
                <a:lnTo>
                  <a:pt x="342296" y="105952"/>
                </a:lnTo>
                <a:lnTo>
                  <a:pt x="315968" y="66534"/>
                </a:lnTo>
                <a:lnTo>
                  <a:pt x="279143" y="33548"/>
                </a:lnTo>
                <a:lnTo>
                  <a:pt x="235286" y="10728"/>
                </a:lnTo>
                <a:lnTo>
                  <a:pt x="189114" y="0"/>
                </a:lnTo>
                <a:close/>
              </a:path>
            </a:pathLst>
          </a:custGeom>
          <a:solidFill>
            <a:srgbClr val="1B2D79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4645" y="2729930"/>
            <a:ext cx="228945" cy="228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4305" y="4005789"/>
            <a:ext cx="113893" cy="1138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6592" y="5881607"/>
            <a:ext cx="248761" cy="354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96896" y="7850590"/>
            <a:ext cx="221616" cy="2216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8638" y="4870552"/>
            <a:ext cx="101386" cy="101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0113" y="520862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4147" y="0"/>
                </a:moveTo>
                <a:lnTo>
                  <a:pt x="7867" y="2454"/>
                </a:lnTo>
                <a:lnTo>
                  <a:pt x="2834" y="7299"/>
                </a:lnTo>
                <a:lnTo>
                  <a:pt x="80" y="13715"/>
                </a:lnTo>
                <a:lnTo>
                  <a:pt x="0" y="20456"/>
                </a:lnTo>
                <a:lnTo>
                  <a:pt x="2452" y="26733"/>
                </a:lnTo>
                <a:lnTo>
                  <a:pt x="7295" y="31759"/>
                </a:lnTo>
                <a:lnTo>
                  <a:pt x="13712" y="34518"/>
                </a:lnTo>
                <a:lnTo>
                  <a:pt x="20453" y="34599"/>
                </a:lnTo>
                <a:lnTo>
                  <a:pt x="26733" y="32148"/>
                </a:lnTo>
                <a:lnTo>
                  <a:pt x="31766" y="27309"/>
                </a:lnTo>
                <a:lnTo>
                  <a:pt x="34520" y="20892"/>
                </a:lnTo>
                <a:lnTo>
                  <a:pt x="34601" y="14151"/>
                </a:lnTo>
                <a:lnTo>
                  <a:pt x="32148" y="7871"/>
                </a:lnTo>
                <a:lnTo>
                  <a:pt x="27305" y="2838"/>
                </a:lnTo>
                <a:lnTo>
                  <a:pt x="20888" y="80"/>
                </a:lnTo>
                <a:lnTo>
                  <a:pt x="14147" y="0"/>
                </a:lnTo>
                <a:close/>
              </a:path>
            </a:pathLst>
          </a:custGeom>
          <a:solidFill>
            <a:srgbClr val="1B2D79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1783" y="43265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098" y="0"/>
                </a:moveTo>
                <a:lnTo>
                  <a:pt x="7685" y="439"/>
                </a:lnTo>
                <a:lnTo>
                  <a:pt x="0" y="8502"/>
                </a:lnTo>
                <a:lnTo>
                  <a:pt x="450" y="27915"/>
                </a:lnTo>
                <a:lnTo>
                  <a:pt x="8502" y="35601"/>
                </a:lnTo>
                <a:lnTo>
                  <a:pt x="27915" y="35150"/>
                </a:lnTo>
                <a:lnTo>
                  <a:pt x="35601" y="27098"/>
                </a:lnTo>
                <a:lnTo>
                  <a:pt x="35150" y="7685"/>
                </a:lnTo>
                <a:lnTo>
                  <a:pt x="27098" y="0"/>
                </a:lnTo>
                <a:close/>
              </a:path>
            </a:pathLst>
          </a:custGeom>
          <a:solidFill>
            <a:srgbClr val="1B2D7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493" y="2971113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0522" y="0"/>
                </a:moveTo>
                <a:lnTo>
                  <a:pt x="5026" y="3099"/>
                </a:lnTo>
                <a:lnTo>
                  <a:pt x="0" y="10648"/>
                </a:lnTo>
                <a:lnTo>
                  <a:pt x="3099" y="26145"/>
                </a:lnTo>
                <a:lnTo>
                  <a:pt x="10648" y="31171"/>
                </a:lnTo>
                <a:lnTo>
                  <a:pt x="26145" y="28072"/>
                </a:lnTo>
                <a:lnTo>
                  <a:pt x="31171" y="20522"/>
                </a:lnTo>
                <a:lnTo>
                  <a:pt x="28072" y="5026"/>
                </a:lnTo>
                <a:lnTo>
                  <a:pt x="20522" y="0"/>
                </a:lnTo>
                <a:close/>
              </a:path>
            </a:pathLst>
          </a:custGeom>
          <a:solidFill>
            <a:srgbClr val="1B2D79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2659" y="4458110"/>
            <a:ext cx="114478" cy="114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0898" y="9367705"/>
            <a:ext cx="103023" cy="1030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94562" y="6691789"/>
            <a:ext cx="82992" cy="776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09265" y="641991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098" y="0"/>
                </a:moveTo>
                <a:lnTo>
                  <a:pt x="7685" y="450"/>
                </a:lnTo>
                <a:lnTo>
                  <a:pt x="0" y="8512"/>
                </a:lnTo>
                <a:lnTo>
                  <a:pt x="450" y="27925"/>
                </a:lnTo>
                <a:lnTo>
                  <a:pt x="8502" y="35611"/>
                </a:lnTo>
                <a:lnTo>
                  <a:pt x="27915" y="35161"/>
                </a:lnTo>
                <a:lnTo>
                  <a:pt x="35601" y="27109"/>
                </a:lnTo>
                <a:lnTo>
                  <a:pt x="35161" y="7696"/>
                </a:lnTo>
                <a:lnTo>
                  <a:pt x="27098" y="0"/>
                </a:lnTo>
                <a:close/>
              </a:path>
            </a:pathLst>
          </a:custGeom>
          <a:solidFill>
            <a:srgbClr val="1B2D7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7047" y="370313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22508" y="0"/>
                </a:moveTo>
                <a:lnTo>
                  <a:pt x="11985" y="4411"/>
                </a:lnTo>
                <a:lnTo>
                  <a:pt x="4241" y="12240"/>
                </a:lnTo>
                <a:lnTo>
                  <a:pt x="0" y="22402"/>
                </a:lnTo>
                <a:lnTo>
                  <a:pt x="36" y="33932"/>
                </a:lnTo>
                <a:lnTo>
                  <a:pt x="4392" y="44332"/>
                </a:lnTo>
                <a:lnTo>
                  <a:pt x="12221" y="52076"/>
                </a:lnTo>
                <a:lnTo>
                  <a:pt x="22385" y="56318"/>
                </a:lnTo>
                <a:lnTo>
                  <a:pt x="33795" y="56333"/>
                </a:lnTo>
                <a:lnTo>
                  <a:pt x="44318" y="51926"/>
                </a:lnTo>
                <a:lnTo>
                  <a:pt x="52062" y="44096"/>
                </a:lnTo>
                <a:lnTo>
                  <a:pt x="56303" y="33932"/>
                </a:lnTo>
                <a:lnTo>
                  <a:pt x="56268" y="22402"/>
                </a:lnTo>
                <a:lnTo>
                  <a:pt x="51911" y="12000"/>
                </a:lnTo>
                <a:lnTo>
                  <a:pt x="44082" y="4256"/>
                </a:lnTo>
                <a:lnTo>
                  <a:pt x="33917" y="14"/>
                </a:lnTo>
                <a:lnTo>
                  <a:pt x="22508" y="0"/>
                </a:lnTo>
                <a:close/>
              </a:path>
            </a:pathLst>
          </a:custGeom>
          <a:solidFill>
            <a:srgbClr val="1B2D79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4186" y="3630674"/>
            <a:ext cx="110352" cy="1109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2060" y="2363851"/>
            <a:ext cx="93237" cy="9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92" y="2728684"/>
            <a:ext cx="83141" cy="831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891" y="2785891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13779" y="0"/>
                </a:moveTo>
                <a:lnTo>
                  <a:pt x="1214" y="9591"/>
                </a:lnTo>
                <a:lnTo>
                  <a:pt x="0" y="18575"/>
                </a:lnTo>
                <a:lnTo>
                  <a:pt x="9591" y="31140"/>
                </a:lnTo>
                <a:lnTo>
                  <a:pt x="18575" y="32355"/>
                </a:lnTo>
                <a:lnTo>
                  <a:pt x="31140" y="22763"/>
                </a:lnTo>
                <a:lnTo>
                  <a:pt x="32355" y="13779"/>
                </a:lnTo>
                <a:lnTo>
                  <a:pt x="22763" y="1214"/>
                </a:lnTo>
                <a:lnTo>
                  <a:pt x="13779" y="0"/>
                </a:lnTo>
                <a:close/>
              </a:path>
            </a:pathLst>
          </a:custGeom>
          <a:solidFill>
            <a:srgbClr val="1B2D79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48116" y="10049201"/>
            <a:ext cx="101274" cy="101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07147" y="8482045"/>
            <a:ext cx="76322" cy="8157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2030" y="7031578"/>
            <a:ext cx="167534" cy="1675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5797" y="7115345"/>
            <a:ext cx="16584212" cy="81577"/>
          </a:xfrm>
          <a:custGeom>
            <a:avLst/>
            <a:gdLst/>
            <a:ahLst/>
            <a:cxnLst/>
            <a:rect l="l" t="t" r="r" b="b"/>
            <a:pathLst>
              <a:path w="5476875">
                <a:moveTo>
                  <a:pt x="0" y="0"/>
                </a:moveTo>
                <a:lnTo>
                  <a:pt x="547625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679335" y="7031578"/>
            <a:ext cx="167534" cy="1675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A75FCB-C803-4902-9309-94C1D1E69A2E}"/>
              </a:ext>
            </a:extLst>
          </p:cNvPr>
          <p:cNvGrpSpPr/>
          <p:nvPr/>
        </p:nvGrpSpPr>
        <p:grpSpPr>
          <a:xfrm>
            <a:off x="698246" y="4656899"/>
            <a:ext cx="1050392" cy="922733"/>
            <a:chOff x="14262684" y="4204025"/>
            <a:chExt cx="1704975" cy="1704975"/>
          </a:xfrm>
        </p:grpSpPr>
        <p:sp>
          <p:nvSpPr>
            <p:cNvPr id="34" name="object 34"/>
            <p:cNvSpPr/>
            <p:nvPr/>
          </p:nvSpPr>
          <p:spPr>
            <a:xfrm>
              <a:off x="14262684" y="4204025"/>
              <a:ext cx="1704975" cy="1704975"/>
            </a:xfrm>
            <a:custGeom>
              <a:avLst/>
              <a:gdLst/>
              <a:ahLst/>
              <a:cxnLst/>
              <a:rect l="l" t="t" r="r" b="b"/>
              <a:pathLst>
                <a:path w="1704975" h="1704975">
                  <a:moveTo>
                    <a:pt x="852214" y="0"/>
                  </a:moveTo>
                  <a:lnTo>
                    <a:pt x="803855" y="1349"/>
                  </a:lnTo>
                  <a:lnTo>
                    <a:pt x="756203" y="5348"/>
                  </a:lnTo>
                  <a:lnTo>
                    <a:pt x="709330" y="11925"/>
                  </a:lnTo>
                  <a:lnTo>
                    <a:pt x="663310" y="21009"/>
                  </a:lnTo>
                  <a:lnTo>
                    <a:pt x="618213" y="32527"/>
                  </a:lnTo>
                  <a:lnTo>
                    <a:pt x="574111" y="46407"/>
                  </a:lnTo>
                  <a:lnTo>
                    <a:pt x="531077" y="62578"/>
                  </a:lnTo>
                  <a:lnTo>
                    <a:pt x="489182" y="80968"/>
                  </a:lnTo>
                  <a:lnTo>
                    <a:pt x="448499" y="101504"/>
                  </a:lnTo>
                  <a:lnTo>
                    <a:pt x="409098" y="124114"/>
                  </a:lnTo>
                  <a:lnTo>
                    <a:pt x="371053" y="148727"/>
                  </a:lnTo>
                  <a:lnTo>
                    <a:pt x="334436" y="175271"/>
                  </a:lnTo>
                  <a:lnTo>
                    <a:pt x="299317" y="203674"/>
                  </a:lnTo>
                  <a:lnTo>
                    <a:pt x="265769" y="233863"/>
                  </a:lnTo>
                  <a:lnTo>
                    <a:pt x="233865" y="265768"/>
                  </a:lnTo>
                  <a:lnTo>
                    <a:pt x="203675" y="299315"/>
                  </a:lnTo>
                  <a:lnTo>
                    <a:pt x="175272" y="334434"/>
                  </a:lnTo>
                  <a:lnTo>
                    <a:pt x="148728" y="371051"/>
                  </a:lnTo>
                  <a:lnTo>
                    <a:pt x="124115" y="409095"/>
                  </a:lnTo>
                  <a:lnTo>
                    <a:pt x="101504" y="448495"/>
                  </a:lnTo>
                  <a:lnTo>
                    <a:pt x="80968" y="489178"/>
                  </a:lnTo>
                  <a:lnTo>
                    <a:pt x="62578" y="531072"/>
                  </a:lnTo>
                  <a:lnTo>
                    <a:pt x="46408" y="574106"/>
                  </a:lnTo>
                  <a:lnTo>
                    <a:pt x="32527" y="618207"/>
                  </a:lnTo>
                  <a:lnTo>
                    <a:pt x="21009" y="663303"/>
                  </a:lnTo>
                  <a:lnTo>
                    <a:pt x="11925" y="709323"/>
                  </a:lnTo>
                  <a:lnTo>
                    <a:pt x="5348" y="756194"/>
                  </a:lnTo>
                  <a:lnTo>
                    <a:pt x="1349" y="803845"/>
                  </a:lnTo>
                  <a:lnTo>
                    <a:pt x="0" y="852204"/>
                  </a:lnTo>
                  <a:lnTo>
                    <a:pt x="1349" y="900564"/>
                  </a:lnTo>
                  <a:lnTo>
                    <a:pt x="5348" y="948216"/>
                  </a:lnTo>
                  <a:lnTo>
                    <a:pt x="11925" y="995088"/>
                  </a:lnTo>
                  <a:lnTo>
                    <a:pt x="21009" y="1041109"/>
                  </a:lnTo>
                  <a:lnTo>
                    <a:pt x="32527" y="1086206"/>
                  </a:lnTo>
                  <a:lnTo>
                    <a:pt x="46408" y="1130307"/>
                  </a:lnTo>
                  <a:lnTo>
                    <a:pt x="62578" y="1173342"/>
                  </a:lnTo>
                  <a:lnTo>
                    <a:pt x="80968" y="1215236"/>
                  </a:lnTo>
                  <a:lnTo>
                    <a:pt x="101504" y="1255920"/>
                  </a:lnTo>
                  <a:lnTo>
                    <a:pt x="124115" y="1295320"/>
                  </a:lnTo>
                  <a:lnTo>
                    <a:pt x="148728" y="1333365"/>
                  </a:lnTo>
                  <a:lnTo>
                    <a:pt x="175272" y="1369983"/>
                  </a:lnTo>
                  <a:lnTo>
                    <a:pt x="203675" y="1405101"/>
                  </a:lnTo>
                  <a:lnTo>
                    <a:pt x="233865" y="1438649"/>
                  </a:lnTo>
                  <a:lnTo>
                    <a:pt x="265769" y="1470554"/>
                  </a:lnTo>
                  <a:lnTo>
                    <a:pt x="299317" y="1500743"/>
                  </a:lnTo>
                  <a:lnTo>
                    <a:pt x="334436" y="1529146"/>
                  </a:lnTo>
                  <a:lnTo>
                    <a:pt x="371053" y="1555690"/>
                  </a:lnTo>
                  <a:lnTo>
                    <a:pt x="409098" y="1580304"/>
                  </a:lnTo>
                  <a:lnTo>
                    <a:pt x="448499" y="1602914"/>
                  </a:lnTo>
                  <a:lnTo>
                    <a:pt x="489182" y="1623450"/>
                  </a:lnTo>
                  <a:lnTo>
                    <a:pt x="531077" y="1641840"/>
                  </a:lnTo>
                  <a:lnTo>
                    <a:pt x="574111" y="1658011"/>
                  </a:lnTo>
                  <a:lnTo>
                    <a:pt x="618213" y="1671891"/>
                  </a:lnTo>
                  <a:lnTo>
                    <a:pt x="663310" y="1683409"/>
                  </a:lnTo>
                  <a:lnTo>
                    <a:pt x="709330" y="1692493"/>
                  </a:lnTo>
                  <a:lnTo>
                    <a:pt x="756203" y="1699071"/>
                  </a:lnTo>
                  <a:lnTo>
                    <a:pt x="803855" y="1703070"/>
                  </a:lnTo>
                  <a:lnTo>
                    <a:pt x="852214" y="1704419"/>
                  </a:lnTo>
                  <a:lnTo>
                    <a:pt x="900573" y="1703070"/>
                  </a:lnTo>
                  <a:lnTo>
                    <a:pt x="948224" y="1699071"/>
                  </a:lnTo>
                  <a:lnTo>
                    <a:pt x="995095" y="1692493"/>
                  </a:lnTo>
                  <a:lnTo>
                    <a:pt x="1041115" y="1683409"/>
                  </a:lnTo>
                  <a:lnTo>
                    <a:pt x="1086212" y="1671891"/>
                  </a:lnTo>
                  <a:lnTo>
                    <a:pt x="1130313" y="1658011"/>
                  </a:lnTo>
                  <a:lnTo>
                    <a:pt x="1173346" y="1641840"/>
                  </a:lnTo>
                  <a:lnTo>
                    <a:pt x="1215240" y="1623450"/>
                  </a:lnTo>
                  <a:lnTo>
                    <a:pt x="1255923" y="1602914"/>
                  </a:lnTo>
                  <a:lnTo>
                    <a:pt x="1295323" y="1580304"/>
                  </a:lnTo>
                  <a:lnTo>
                    <a:pt x="1333367" y="1555690"/>
                  </a:lnTo>
                  <a:lnTo>
                    <a:pt x="1369985" y="1529146"/>
                  </a:lnTo>
                  <a:lnTo>
                    <a:pt x="1405103" y="1500743"/>
                  </a:lnTo>
                  <a:lnTo>
                    <a:pt x="1438650" y="1470554"/>
                  </a:lnTo>
                  <a:lnTo>
                    <a:pt x="1470555" y="1438649"/>
                  </a:lnTo>
                  <a:lnTo>
                    <a:pt x="1500744" y="1405101"/>
                  </a:lnTo>
                  <a:lnTo>
                    <a:pt x="1529147" y="1369983"/>
                  </a:lnTo>
                  <a:lnTo>
                    <a:pt x="1555691" y="1333365"/>
                  </a:lnTo>
                  <a:lnTo>
                    <a:pt x="1580304" y="1295320"/>
                  </a:lnTo>
                  <a:lnTo>
                    <a:pt x="1602915" y="1255920"/>
                  </a:lnTo>
                  <a:lnTo>
                    <a:pt x="1623451" y="1215236"/>
                  </a:lnTo>
                  <a:lnTo>
                    <a:pt x="1641840" y="1173342"/>
                  </a:lnTo>
                  <a:lnTo>
                    <a:pt x="1658011" y="1130307"/>
                  </a:lnTo>
                  <a:lnTo>
                    <a:pt x="1671891" y="1086206"/>
                  </a:lnTo>
                  <a:lnTo>
                    <a:pt x="1683409" y="1041109"/>
                  </a:lnTo>
                  <a:lnTo>
                    <a:pt x="1692493" y="995088"/>
                  </a:lnTo>
                  <a:lnTo>
                    <a:pt x="1699071" y="948216"/>
                  </a:lnTo>
                  <a:lnTo>
                    <a:pt x="1703070" y="900564"/>
                  </a:lnTo>
                  <a:lnTo>
                    <a:pt x="1704419" y="852204"/>
                  </a:lnTo>
                  <a:lnTo>
                    <a:pt x="1702929" y="801386"/>
                  </a:lnTo>
                  <a:lnTo>
                    <a:pt x="1698514" y="751355"/>
                  </a:lnTo>
                  <a:lnTo>
                    <a:pt x="1691258" y="702193"/>
                  </a:lnTo>
                  <a:lnTo>
                    <a:pt x="1681244" y="653984"/>
                  </a:lnTo>
                  <a:lnTo>
                    <a:pt x="1668557" y="606812"/>
                  </a:lnTo>
                  <a:lnTo>
                    <a:pt x="1653280" y="560761"/>
                  </a:lnTo>
                  <a:lnTo>
                    <a:pt x="1635495" y="515914"/>
                  </a:lnTo>
                  <a:lnTo>
                    <a:pt x="1615288" y="472354"/>
                  </a:lnTo>
                  <a:lnTo>
                    <a:pt x="1592741" y="430166"/>
                  </a:lnTo>
                  <a:lnTo>
                    <a:pt x="1567938" y="389432"/>
                  </a:lnTo>
                  <a:lnTo>
                    <a:pt x="1540963" y="350236"/>
                  </a:lnTo>
                  <a:lnTo>
                    <a:pt x="1511899" y="312662"/>
                  </a:lnTo>
                  <a:lnTo>
                    <a:pt x="1480831" y="276794"/>
                  </a:lnTo>
                  <a:lnTo>
                    <a:pt x="1447840" y="242714"/>
                  </a:lnTo>
                  <a:lnTo>
                    <a:pt x="1413012" y="210507"/>
                  </a:lnTo>
                  <a:lnTo>
                    <a:pt x="1376429" y="180256"/>
                  </a:lnTo>
                  <a:lnTo>
                    <a:pt x="1336089" y="150599"/>
                  </a:lnTo>
                  <a:lnTo>
                    <a:pt x="1293994" y="123304"/>
                  </a:lnTo>
                  <a:lnTo>
                    <a:pt x="1250239" y="98467"/>
                  </a:lnTo>
                  <a:lnTo>
                    <a:pt x="1204924" y="76186"/>
                  </a:lnTo>
                  <a:lnTo>
                    <a:pt x="1158145" y="56559"/>
                  </a:lnTo>
                  <a:lnTo>
                    <a:pt x="1110000" y="39684"/>
                  </a:lnTo>
                  <a:lnTo>
                    <a:pt x="1060588" y="25658"/>
                  </a:lnTo>
                  <a:lnTo>
                    <a:pt x="1010006" y="14579"/>
                  </a:lnTo>
                  <a:lnTo>
                    <a:pt x="958351" y="6544"/>
                  </a:lnTo>
                  <a:lnTo>
                    <a:pt x="905721" y="1652"/>
                  </a:lnTo>
                  <a:lnTo>
                    <a:pt x="852214" y="0"/>
                  </a:lnTo>
                  <a:close/>
                </a:path>
              </a:pathLst>
            </a:custGeom>
            <a:solidFill>
              <a:srgbClr val="5F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262684" y="4204025"/>
              <a:ext cx="1704975" cy="1704975"/>
            </a:xfrm>
            <a:custGeom>
              <a:avLst/>
              <a:gdLst/>
              <a:ahLst/>
              <a:cxnLst/>
              <a:rect l="l" t="t" r="r" b="b"/>
              <a:pathLst>
                <a:path w="1704975" h="1704975">
                  <a:moveTo>
                    <a:pt x="1376429" y="180256"/>
                  </a:moveTo>
                  <a:lnTo>
                    <a:pt x="1336089" y="150599"/>
                  </a:lnTo>
                  <a:lnTo>
                    <a:pt x="1293994" y="123304"/>
                  </a:lnTo>
                  <a:lnTo>
                    <a:pt x="1250239" y="98467"/>
                  </a:lnTo>
                  <a:lnTo>
                    <a:pt x="1204924" y="76186"/>
                  </a:lnTo>
                  <a:lnTo>
                    <a:pt x="1158145" y="56559"/>
                  </a:lnTo>
                  <a:lnTo>
                    <a:pt x="1110000" y="39684"/>
                  </a:lnTo>
                  <a:lnTo>
                    <a:pt x="1060588" y="25658"/>
                  </a:lnTo>
                  <a:lnTo>
                    <a:pt x="1010006" y="14579"/>
                  </a:lnTo>
                  <a:lnTo>
                    <a:pt x="958351" y="6544"/>
                  </a:lnTo>
                  <a:lnTo>
                    <a:pt x="905721" y="1652"/>
                  </a:lnTo>
                  <a:lnTo>
                    <a:pt x="852214" y="0"/>
                  </a:lnTo>
                  <a:lnTo>
                    <a:pt x="803855" y="1349"/>
                  </a:lnTo>
                  <a:lnTo>
                    <a:pt x="756203" y="5348"/>
                  </a:lnTo>
                  <a:lnTo>
                    <a:pt x="709330" y="11925"/>
                  </a:lnTo>
                  <a:lnTo>
                    <a:pt x="663310" y="21009"/>
                  </a:lnTo>
                  <a:lnTo>
                    <a:pt x="618213" y="32527"/>
                  </a:lnTo>
                  <a:lnTo>
                    <a:pt x="574111" y="46407"/>
                  </a:lnTo>
                  <a:lnTo>
                    <a:pt x="531077" y="62578"/>
                  </a:lnTo>
                  <a:lnTo>
                    <a:pt x="489182" y="80968"/>
                  </a:lnTo>
                  <a:lnTo>
                    <a:pt x="448499" y="101504"/>
                  </a:lnTo>
                  <a:lnTo>
                    <a:pt x="409098" y="124114"/>
                  </a:lnTo>
                  <a:lnTo>
                    <a:pt x="371053" y="148727"/>
                  </a:lnTo>
                  <a:lnTo>
                    <a:pt x="334436" y="175271"/>
                  </a:lnTo>
                  <a:lnTo>
                    <a:pt x="299317" y="203674"/>
                  </a:lnTo>
                  <a:lnTo>
                    <a:pt x="265769" y="233863"/>
                  </a:lnTo>
                  <a:lnTo>
                    <a:pt x="233865" y="265768"/>
                  </a:lnTo>
                  <a:lnTo>
                    <a:pt x="203675" y="299315"/>
                  </a:lnTo>
                  <a:lnTo>
                    <a:pt x="175272" y="334434"/>
                  </a:lnTo>
                  <a:lnTo>
                    <a:pt x="148728" y="371051"/>
                  </a:lnTo>
                  <a:lnTo>
                    <a:pt x="124115" y="409095"/>
                  </a:lnTo>
                  <a:lnTo>
                    <a:pt x="101504" y="448495"/>
                  </a:lnTo>
                  <a:lnTo>
                    <a:pt x="80968" y="489178"/>
                  </a:lnTo>
                  <a:lnTo>
                    <a:pt x="62578" y="531072"/>
                  </a:lnTo>
                  <a:lnTo>
                    <a:pt x="46408" y="574106"/>
                  </a:lnTo>
                  <a:lnTo>
                    <a:pt x="32527" y="618207"/>
                  </a:lnTo>
                  <a:lnTo>
                    <a:pt x="21009" y="663303"/>
                  </a:lnTo>
                  <a:lnTo>
                    <a:pt x="11925" y="709323"/>
                  </a:lnTo>
                  <a:lnTo>
                    <a:pt x="5348" y="756194"/>
                  </a:lnTo>
                  <a:lnTo>
                    <a:pt x="1349" y="803845"/>
                  </a:lnTo>
                  <a:lnTo>
                    <a:pt x="0" y="852204"/>
                  </a:lnTo>
                  <a:lnTo>
                    <a:pt x="1349" y="900564"/>
                  </a:lnTo>
                  <a:lnTo>
                    <a:pt x="5348" y="948216"/>
                  </a:lnTo>
                  <a:lnTo>
                    <a:pt x="11925" y="995088"/>
                  </a:lnTo>
                  <a:lnTo>
                    <a:pt x="21009" y="1041109"/>
                  </a:lnTo>
                  <a:lnTo>
                    <a:pt x="32527" y="1086206"/>
                  </a:lnTo>
                  <a:lnTo>
                    <a:pt x="46408" y="1130307"/>
                  </a:lnTo>
                  <a:lnTo>
                    <a:pt x="62578" y="1173342"/>
                  </a:lnTo>
                  <a:lnTo>
                    <a:pt x="80968" y="1215236"/>
                  </a:lnTo>
                  <a:lnTo>
                    <a:pt x="101504" y="1255920"/>
                  </a:lnTo>
                  <a:lnTo>
                    <a:pt x="124115" y="1295320"/>
                  </a:lnTo>
                  <a:lnTo>
                    <a:pt x="148728" y="1333365"/>
                  </a:lnTo>
                  <a:lnTo>
                    <a:pt x="175272" y="1369983"/>
                  </a:lnTo>
                  <a:lnTo>
                    <a:pt x="203675" y="1405101"/>
                  </a:lnTo>
                  <a:lnTo>
                    <a:pt x="233865" y="1438649"/>
                  </a:lnTo>
                  <a:lnTo>
                    <a:pt x="265769" y="1470554"/>
                  </a:lnTo>
                  <a:lnTo>
                    <a:pt x="299317" y="1500743"/>
                  </a:lnTo>
                  <a:lnTo>
                    <a:pt x="334436" y="1529146"/>
                  </a:lnTo>
                  <a:lnTo>
                    <a:pt x="371053" y="1555690"/>
                  </a:lnTo>
                  <a:lnTo>
                    <a:pt x="409098" y="1580304"/>
                  </a:lnTo>
                  <a:lnTo>
                    <a:pt x="448499" y="1602914"/>
                  </a:lnTo>
                  <a:lnTo>
                    <a:pt x="489182" y="1623450"/>
                  </a:lnTo>
                  <a:lnTo>
                    <a:pt x="531077" y="1641840"/>
                  </a:lnTo>
                  <a:lnTo>
                    <a:pt x="574111" y="1658011"/>
                  </a:lnTo>
                  <a:lnTo>
                    <a:pt x="618213" y="1671891"/>
                  </a:lnTo>
                  <a:lnTo>
                    <a:pt x="663310" y="1683409"/>
                  </a:lnTo>
                  <a:lnTo>
                    <a:pt x="709330" y="1692493"/>
                  </a:lnTo>
                  <a:lnTo>
                    <a:pt x="756203" y="1699071"/>
                  </a:lnTo>
                  <a:lnTo>
                    <a:pt x="803855" y="1703070"/>
                  </a:lnTo>
                  <a:lnTo>
                    <a:pt x="852214" y="1704419"/>
                  </a:lnTo>
                  <a:lnTo>
                    <a:pt x="900573" y="1703070"/>
                  </a:lnTo>
                  <a:lnTo>
                    <a:pt x="948224" y="1699071"/>
                  </a:lnTo>
                  <a:lnTo>
                    <a:pt x="995095" y="1692493"/>
                  </a:lnTo>
                  <a:lnTo>
                    <a:pt x="1041115" y="1683409"/>
                  </a:lnTo>
                  <a:lnTo>
                    <a:pt x="1086212" y="1671891"/>
                  </a:lnTo>
                  <a:lnTo>
                    <a:pt x="1130313" y="1658011"/>
                  </a:lnTo>
                  <a:lnTo>
                    <a:pt x="1173346" y="1641840"/>
                  </a:lnTo>
                  <a:lnTo>
                    <a:pt x="1215240" y="1623450"/>
                  </a:lnTo>
                  <a:lnTo>
                    <a:pt x="1255923" y="1602914"/>
                  </a:lnTo>
                  <a:lnTo>
                    <a:pt x="1295323" y="1580304"/>
                  </a:lnTo>
                  <a:lnTo>
                    <a:pt x="1333367" y="1555690"/>
                  </a:lnTo>
                  <a:lnTo>
                    <a:pt x="1369985" y="1529146"/>
                  </a:lnTo>
                  <a:lnTo>
                    <a:pt x="1405103" y="1500743"/>
                  </a:lnTo>
                  <a:lnTo>
                    <a:pt x="1438650" y="1470554"/>
                  </a:lnTo>
                  <a:lnTo>
                    <a:pt x="1470555" y="1438649"/>
                  </a:lnTo>
                  <a:lnTo>
                    <a:pt x="1500744" y="1405101"/>
                  </a:lnTo>
                  <a:lnTo>
                    <a:pt x="1529147" y="1369983"/>
                  </a:lnTo>
                  <a:lnTo>
                    <a:pt x="1555691" y="1333365"/>
                  </a:lnTo>
                  <a:lnTo>
                    <a:pt x="1580304" y="1295320"/>
                  </a:lnTo>
                  <a:lnTo>
                    <a:pt x="1602915" y="1255920"/>
                  </a:lnTo>
                  <a:lnTo>
                    <a:pt x="1623451" y="1215236"/>
                  </a:lnTo>
                  <a:lnTo>
                    <a:pt x="1641840" y="1173342"/>
                  </a:lnTo>
                  <a:lnTo>
                    <a:pt x="1658011" y="1130307"/>
                  </a:lnTo>
                  <a:lnTo>
                    <a:pt x="1671891" y="1086206"/>
                  </a:lnTo>
                  <a:lnTo>
                    <a:pt x="1683409" y="1041109"/>
                  </a:lnTo>
                  <a:lnTo>
                    <a:pt x="1692493" y="995088"/>
                  </a:lnTo>
                  <a:lnTo>
                    <a:pt x="1699071" y="948216"/>
                  </a:lnTo>
                  <a:lnTo>
                    <a:pt x="1703070" y="900564"/>
                  </a:lnTo>
                  <a:lnTo>
                    <a:pt x="1704419" y="852204"/>
                  </a:lnTo>
                  <a:lnTo>
                    <a:pt x="1702929" y="801386"/>
                  </a:lnTo>
                  <a:lnTo>
                    <a:pt x="1698514" y="751355"/>
                  </a:lnTo>
                  <a:lnTo>
                    <a:pt x="1691258" y="702193"/>
                  </a:lnTo>
                  <a:lnTo>
                    <a:pt x="1681244" y="653984"/>
                  </a:lnTo>
                  <a:lnTo>
                    <a:pt x="1668557" y="606812"/>
                  </a:lnTo>
                  <a:lnTo>
                    <a:pt x="1653280" y="560761"/>
                  </a:lnTo>
                  <a:lnTo>
                    <a:pt x="1635495" y="515914"/>
                  </a:lnTo>
                  <a:lnTo>
                    <a:pt x="1615288" y="472354"/>
                  </a:lnTo>
                  <a:lnTo>
                    <a:pt x="1592741" y="430166"/>
                  </a:lnTo>
                  <a:lnTo>
                    <a:pt x="1567938" y="389432"/>
                  </a:lnTo>
                  <a:lnTo>
                    <a:pt x="1540963" y="350236"/>
                  </a:lnTo>
                  <a:lnTo>
                    <a:pt x="1511899" y="312662"/>
                  </a:lnTo>
                  <a:lnTo>
                    <a:pt x="1480831" y="276794"/>
                  </a:lnTo>
                  <a:lnTo>
                    <a:pt x="1447840" y="242714"/>
                  </a:lnTo>
                  <a:lnTo>
                    <a:pt x="1413012" y="210507"/>
                  </a:lnTo>
                  <a:lnTo>
                    <a:pt x="1376429" y="180256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387287" y="12512675"/>
            <a:ext cx="676275" cy="24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0"/>
              </a:lnSpc>
            </a:pPr>
            <a:r>
              <a:rPr lang="en-GB" spc="15" dirty="0">
                <a:solidFill>
                  <a:schemeClr val="bg1"/>
                </a:solidFill>
              </a:rPr>
              <a:t>Slide</a:t>
            </a:r>
            <a:r>
              <a:rPr spc="55" dirty="0">
                <a:solidFill>
                  <a:schemeClr val="bg1"/>
                </a:solidFill>
              </a:rPr>
              <a:t> </a:t>
            </a:r>
            <a:r>
              <a:rPr lang="en-GB" spc="-5" dirty="0">
                <a:solidFill>
                  <a:schemeClr val="bg1"/>
                </a:solidFill>
              </a:rPr>
              <a:t>3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03598" y="316580"/>
            <a:ext cx="17863948" cy="1211229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245"/>
              </a:spcBef>
            </a:pPr>
            <a:r>
              <a:rPr lang="en-GB" sz="6000" i="0" spc="0" dirty="0">
                <a:latin typeface="Trebuchet MS"/>
                <a:cs typeface="Trebuchet MS"/>
              </a:rPr>
              <a:t>Research Question 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8A319DC5-96A1-45A9-860D-F78F667AEB2E}"/>
              </a:ext>
            </a:extLst>
          </p:cNvPr>
          <p:cNvSpPr txBox="1"/>
          <p:nvPr/>
        </p:nvSpPr>
        <p:spPr>
          <a:xfrm>
            <a:off x="2294689" y="4368516"/>
            <a:ext cx="17161974" cy="1519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4645" indent="69850">
              <a:lnSpc>
                <a:spcPct val="129099"/>
              </a:lnSpc>
              <a:spcBef>
                <a:spcPts val="95"/>
              </a:spcBef>
            </a:pPr>
            <a:r>
              <a:rPr lang="en-GB" sz="4000" spc="50" dirty="0">
                <a:solidFill>
                  <a:srgbClr val="FFFFFF"/>
                </a:solidFill>
                <a:latin typeface="Trebuchet MS"/>
                <a:cs typeface="Trebuchet MS"/>
              </a:rPr>
              <a:t>What challenges do organisations in the UK Public Sector face when adopting a hybrid cloud model to migrate legacy information systems</a:t>
            </a:r>
            <a:endParaRPr sz="4000" dirty="0">
              <a:latin typeface="Trebuchet MS"/>
              <a:cs typeface="Trebuchet MS"/>
            </a:endParaRPr>
          </a:p>
        </p:txBody>
      </p:sp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DEF548-5623-4273-8CFE-F2E740A38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9151863" y="1075640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5"/>
    </mc:Choice>
    <mc:Fallback xmlns="">
      <p:transition spd="slow" advTm="23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1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1664870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GB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8532C98-7F1D-43BE-8129-A8BA5A5FBDDF}"/>
              </a:ext>
            </a:extLst>
          </p:cNvPr>
          <p:cNvSpPr txBox="1"/>
          <p:nvPr/>
        </p:nvSpPr>
        <p:spPr>
          <a:xfrm>
            <a:off x="5480050" y="460879"/>
            <a:ext cx="7772400" cy="10683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7200"/>
              </a:lnSpc>
              <a:spcBef>
                <a:spcPts val="95"/>
              </a:spcBef>
            </a:pPr>
            <a:r>
              <a:rPr lang="en-GB" sz="6000" spc="-35" dirty="0">
                <a:solidFill>
                  <a:srgbClr val="FFFFFF"/>
                </a:solidFill>
                <a:latin typeface="Trebuchet MS"/>
                <a:cs typeface="Trebuchet MS"/>
              </a:rPr>
              <a:t>Aims and Objectives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5E6F2A8-8F20-48A1-AAAF-3CBA780B58A8}"/>
              </a:ext>
            </a:extLst>
          </p:cNvPr>
          <p:cNvSpPr txBox="1"/>
          <p:nvPr/>
        </p:nvSpPr>
        <p:spPr>
          <a:xfrm>
            <a:off x="1289050" y="2125749"/>
            <a:ext cx="16918952" cy="3595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0" marR="5080" indent="-1143000">
              <a:lnSpc>
                <a:spcPct val="1272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To provide an understanding of the risks of moving to a hybrid cloud platform from a legacy environment</a:t>
            </a:r>
          </a:p>
          <a:p>
            <a:pPr marL="1155700" marR="5080" indent="-1143000">
              <a:lnSpc>
                <a:spcPct val="1272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 To create a vision statement and a set of guiding principles for adopting of a hybrid cloud operating model</a:t>
            </a:r>
            <a:r>
              <a:rPr lang="en-GB" sz="3200" i="1" spc="-3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27200"/>
              </a:lnSpc>
              <a:spcBef>
                <a:spcPts val="95"/>
              </a:spcBef>
            </a:pPr>
            <a:endParaRPr sz="6000" dirty="0"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C0943-3931-412B-ABCF-75485002B03A}"/>
              </a:ext>
            </a:extLst>
          </p:cNvPr>
          <p:cNvSpPr txBox="1"/>
          <p:nvPr/>
        </p:nvSpPr>
        <p:spPr>
          <a:xfrm>
            <a:off x="4138676" y="5654675"/>
            <a:ext cx="151998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establish what ‘cloud first’ means within the public sector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establish what ‘hybrid cloud’ consist of as it pertains to the public sector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explore all cloud offerings available to the public sector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create a meta-analysis of the available data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produce a risk assessment model for adopting a hybrid cloud model from a legacy environment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To produce a vision statement and a set of guiding principles for the adoption of a hybrid cloud model utilising the TOGAF methodology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413CF9-A236-425E-AF79-EBD8BAD36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33755" y="120554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6"/>
    </mc:Choice>
    <mc:Fallback xmlns="">
      <p:transition spd="slow" advTm="1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794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C530E69-81B2-41CE-A63B-7017B31F8AC9}"/>
              </a:ext>
            </a:extLst>
          </p:cNvPr>
          <p:cNvSpPr txBox="1"/>
          <p:nvPr/>
        </p:nvSpPr>
        <p:spPr>
          <a:xfrm>
            <a:off x="4892800" y="3597275"/>
            <a:ext cx="12245849" cy="4392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Existing literature on cloud and hybrid cloud topics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Vendor related literature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Governmental guidance documentation in the public domain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Potential HMRC documentation not in the public domain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Case studies of cloud migrations both public and private organisations 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3200" dirty="0">
              <a:latin typeface="Trebuchet MS"/>
              <a:cs typeface="Trebuchet M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A2348BC-64E2-4BD3-9564-1460FD5248C0}"/>
              </a:ext>
            </a:extLst>
          </p:cNvPr>
          <p:cNvSpPr txBox="1"/>
          <p:nvPr/>
        </p:nvSpPr>
        <p:spPr>
          <a:xfrm>
            <a:off x="4896103" y="596564"/>
            <a:ext cx="11427973" cy="10683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95"/>
              </a:spcBef>
            </a:pPr>
            <a:r>
              <a:rPr lang="en-GB" sz="6000" spc="-35" dirty="0">
                <a:solidFill>
                  <a:srgbClr val="FFFFFF"/>
                </a:solidFill>
                <a:latin typeface="Trebuchet MS"/>
                <a:cs typeface="Trebuchet MS"/>
              </a:rPr>
              <a:t>What is the available literature?</a:t>
            </a:r>
            <a:endParaRPr sz="6000" dirty="0">
              <a:latin typeface="Trebuchet MS"/>
              <a:cs typeface="Trebuchet MS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C731F7-28D8-432A-8774-1992EFD08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91250" y="10455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5"/>
    </mc:Choice>
    <mc:Fallback xmlns="">
      <p:transition spd="slow" advTm="1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DA6B173-519D-44FF-B572-F07E2D0401D9}"/>
              </a:ext>
            </a:extLst>
          </p:cNvPr>
          <p:cNvSpPr txBox="1"/>
          <p:nvPr/>
        </p:nvSpPr>
        <p:spPr>
          <a:xfrm>
            <a:off x="2889250" y="3216275"/>
            <a:ext cx="16876655" cy="5030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Exploratory and full Literature review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Vendor documentation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Case studies of the public and private sector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Compare and contrast of public and private sector cloud adoption capabilities 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HMRC resources that are in the public domain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Authorisation for use of information not in the public domain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Analysis of all the data –IBM SPSS AMOS for statistical analysis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Creation of recommendations for Hybrid Cloud adoption within the public sector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F10DB-3235-4D34-B458-949ED0A806DD}"/>
              </a:ext>
            </a:extLst>
          </p:cNvPr>
          <p:cNvSpPr txBox="1"/>
          <p:nvPr/>
        </p:nvSpPr>
        <p:spPr>
          <a:xfrm>
            <a:off x="4032250" y="649207"/>
            <a:ext cx="1303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Proposed methodology and Design 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75FADC-B484-4CF9-A09C-9EB6ACD5E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67450" y="10455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8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2"/>
    </mc:Choice>
    <mc:Fallback xmlns=""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0"/>
            <a:ext cx="20098864" cy="1664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31" y="-17653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DA6B173-519D-44FF-B572-F07E2D0401D9}"/>
              </a:ext>
            </a:extLst>
          </p:cNvPr>
          <p:cNvSpPr txBox="1"/>
          <p:nvPr/>
        </p:nvSpPr>
        <p:spPr>
          <a:xfrm>
            <a:off x="3651250" y="4054475"/>
            <a:ext cx="14058900" cy="185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No ethical approval required as not utilising primary data from individuals</a:t>
            </a:r>
          </a:p>
          <a:p>
            <a:pPr marL="12700" marR="5080">
              <a:lnSpc>
                <a:spcPct val="127200"/>
              </a:lnSpc>
              <a:spcBef>
                <a:spcPts val="95"/>
              </a:spcBef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</a:p>
          <a:p>
            <a:pPr marL="469900" marR="5080" indent="-457200">
              <a:lnSpc>
                <a:spcPct val="127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3200" spc="-35" dirty="0">
                <a:solidFill>
                  <a:srgbClr val="FFFFFF"/>
                </a:solidFill>
                <a:latin typeface="Trebuchet MS"/>
                <a:cs typeface="Trebuchet MS"/>
              </a:rPr>
              <a:t>HMRC approval for any proprietary information to add context to the study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F10DB-3235-4D34-B458-949ED0A806DD}"/>
              </a:ext>
            </a:extLst>
          </p:cNvPr>
          <p:cNvSpPr txBox="1"/>
          <p:nvPr/>
        </p:nvSpPr>
        <p:spPr>
          <a:xfrm>
            <a:off x="3346450" y="473075"/>
            <a:ext cx="13831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Ethical considerations and risk assessment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CDF729-C37A-48F7-B12F-73F579C3C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67450" y="10455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2"/>
    </mc:Choice>
    <mc:Fallback xmlns=""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076" y="2573057"/>
            <a:ext cx="7601862" cy="7818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63706" y="238444"/>
            <a:ext cx="7315128" cy="903452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  <a:tabLst>
                <a:tab pos="1623060" algn="l"/>
              </a:tabLst>
            </a:pPr>
            <a:r>
              <a:rPr lang="en-GB" sz="4000" i="0" dirty="0">
                <a:latin typeface="Trebuchet MS"/>
                <a:cs typeface="Trebuchet MS"/>
              </a:rPr>
              <a:t>Artifacts that will be created</a:t>
            </a:r>
            <a:endParaRPr sz="4000" i="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E4CBC-4F88-4DB5-8B3E-5113498E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59310">
            <a:off x="6466413" y="6327139"/>
            <a:ext cx="1121761" cy="4999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71A378B-3ED5-43BC-9AE6-A1D4B592D1D9}"/>
              </a:ext>
            </a:extLst>
          </p:cNvPr>
          <p:cNvGrpSpPr/>
          <p:nvPr/>
        </p:nvGrpSpPr>
        <p:grpSpPr>
          <a:xfrm>
            <a:off x="5561918" y="5104223"/>
            <a:ext cx="2535661" cy="532140"/>
            <a:chOff x="2833285" y="2235617"/>
            <a:chExt cx="2535661" cy="532140"/>
          </a:xfrm>
        </p:grpSpPr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A3BB815-4234-4D86-8E42-1F78136CD11B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93">
              <a:extLst>
                <a:ext uri="{FF2B5EF4-FFF2-40B4-BE49-F238E27FC236}">
                  <a16:creationId xmlns:a16="http://schemas.microsoft.com/office/drawing/2014/main" id="{7DDF0C03-97AF-4C6A-A1D1-7EFC654F88DD}"/>
                </a:ext>
              </a:extLst>
            </p:cNvPr>
            <p:cNvSpPr txBox="1"/>
            <p:nvPr/>
          </p:nvSpPr>
          <p:spPr>
            <a:xfrm>
              <a:off x="3735073" y="2336836"/>
              <a:ext cx="137985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investigate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A2B04-8CDD-4816-9AA7-8CA58565632D}"/>
              </a:ext>
            </a:extLst>
          </p:cNvPr>
          <p:cNvGrpSpPr/>
          <p:nvPr/>
        </p:nvGrpSpPr>
        <p:grpSpPr>
          <a:xfrm>
            <a:off x="3427067" y="3181809"/>
            <a:ext cx="2536190" cy="532765"/>
            <a:chOff x="5725941" y="2188569"/>
            <a:chExt cx="2536190" cy="532765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E6D225-7AE9-4209-BCF2-ECCEF6B34FBA}"/>
                </a:ext>
              </a:extLst>
            </p:cNvPr>
            <p:cNvSpPr/>
            <p:nvPr/>
          </p:nvSpPr>
          <p:spPr>
            <a:xfrm>
              <a:off x="5725941" y="2188569"/>
              <a:ext cx="2536190" cy="532765"/>
            </a:xfrm>
            <a:custGeom>
              <a:avLst/>
              <a:gdLst/>
              <a:ahLst/>
              <a:cxnLst/>
              <a:rect l="l" t="t" r="r" b="b"/>
              <a:pathLst>
                <a:path w="2536190" h="532764">
                  <a:moveTo>
                    <a:pt x="2231377" y="0"/>
                  </a:moveTo>
                  <a:lnTo>
                    <a:pt x="304273" y="0"/>
                  </a:lnTo>
                  <a:lnTo>
                    <a:pt x="249761" y="3976"/>
                  </a:lnTo>
                  <a:lnTo>
                    <a:pt x="198380" y="15433"/>
                  </a:lnTo>
                  <a:lnTo>
                    <a:pt x="151007" y="33663"/>
                  </a:lnTo>
                  <a:lnTo>
                    <a:pt x="108517" y="57958"/>
                  </a:lnTo>
                  <a:lnTo>
                    <a:pt x="71788" y="87612"/>
                  </a:lnTo>
                  <a:lnTo>
                    <a:pt x="41695" y="121916"/>
                  </a:lnTo>
                  <a:lnTo>
                    <a:pt x="19115" y="160164"/>
                  </a:lnTo>
                  <a:lnTo>
                    <a:pt x="4924" y="201646"/>
                  </a:lnTo>
                  <a:lnTo>
                    <a:pt x="0" y="245657"/>
                  </a:lnTo>
                  <a:lnTo>
                    <a:pt x="0" y="286598"/>
                  </a:lnTo>
                  <a:lnTo>
                    <a:pt x="4924" y="330606"/>
                  </a:lnTo>
                  <a:lnTo>
                    <a:pt x="19115" y="372087"/>
                  </a:lnTo>
                  <a:lnTo>
                    <a:pt x="41695" y="410334"/>
                  </a:lnTo>
                  <a:lnTo>
                    <a:pt x="71788" y="444639"/>
                  </a:lnTo>
                  <a:lnTo>
                    <a:pt x="108517" y="474293"/>
                  </a:lnTo>
                  <a:lnTo>
                    <a:pt x="151007" y="498590"/>
                  </a:lnTo>
                  <a:lnTo>
                    <a:pt x="198380" y="516821"/>
                  </a:lnTo>
                  <a:lnTo>
                    <a:pt x="249761" y="528279"/>
                  </a:lnTo>
                  <a:lnTo>
                    <a:pt x="304273" y="532256"/>
                  </a:lnTo>
                  <a:lnTo>
                    <a:pt x="2231377" y="532256"/>
                  </a:lnTo>
                  <a:lnTo>
                    <a:pt x="2285884" y="528279"/>
                  </a:lnTo>
                  <a:lnTo>
                    <a:pt x="2337264" y="516821"/>
                  </a:lnTo>
                  <a:lnTo>
                    <a:pt x="2384639" y="498590"/>
                  </a:lnTo>
                  <a:lnTo>
                    <a:pt x="2427133" y="474293"/>
                  </a:lnTo>
                  <a:lnTo>
                    <a:pt x="2463867" y="444639"/>
                  </a:lnTo>
                  <a:lnTo>
                    <a:pt x="2493965" y="410334"/>
                  </a:lnTo>
                  <a:lnTo>
                    <a:pt x="2516550" y="372087"/>
                  </a:lnTo>
                  <a:lnTo>
                    <a:pt x="2530745" y="330606"/>
                  </a:lnTo>
                  <a:lnTo>
                    <a:pt x="2535671" y="286598"/>
                  </a:lnTo>
                  <a:lnTo>
                    <a:pt x="2535671" y="245657"/>
                  </a:lnTo>
                  <a:lnTo>
                    <a:pt x="2530745" y="201646"/>
                  </a:lnTo>
                  <a:lnTo>
                    <a:pt x="2516550" y="160164"/>
                  </a:lnTo>
                  <a:lnTo>
                    <a:pt x="2493965" y="121916"/>
                  </a:lnTo>
                  <a:lnTo>
                    <a:pt x="2463867" y="87612"/>
                  </a:lnTo>
                  <a:lnTo>
                    <a:pt x="2427133" y="57958"/>
                  </a:lnTo>
                  <a:lnTo>
                    <a:pt x="2384639" y="33663"/>
                  </a:lnTo>
                  <a:lnTo>
                    <a:pt x="2337264" y="15433"/>
                  </a:lnTo>
                  <a:lnTo>
                    <a:pt x="2285884" y="3976"/>
                  </a:lnTo>
                  <a:lnTo>
                    <a:pt x="2231377" y="0"/>
                  </a:lnTo>
                  <a:close/>
                </a:path>
              </a:pathLst>
            </a:custGeom>
            <a:solidFill>
              <a:srgbClr val="28357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94">
              <a:extLst>
                <a:ext uri="{FF2B5EF4-FFF2-40B4-BE49-F238E27FC236}">
                  <a16:creationId xmlns:a16="http://schemas.microsoft.com/office/drawing/2014/main" id="{31ECE5FE-123F-4041-AD7D-AE2862734D9D}"/>
                </a:ext>
              </a:extLst>
            </p:cNvPr>
            <p:cNvSpPr txBox="1"/>
            <p:nvPr/>
          </p:nvSpPr>
          <p:spPr>
            <a:xfrm>
              <a:off x="6376715" y="2328905"/>
              <a:ext cx="137985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Analyse 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32" name="object 95">
            <a:extLst>
              <a:ext uri="{FF2B5EF4-FFF2-40B4-BE49-F238E27FC236}">
                <a16:creationId xmlns:a16="http://schemas.microsoft.com/office/drawing/2014/main" id="{0BC4EF19-4729-4161-AFD9-66D383E261B1}"/>
              </a:ext>
            </a:extLst>
          </p:cNvPr>
          <p:cNvSpPr txBox="1"/>
          <p:nvPr/>
        </p:nvSpPr>
        <p:spPr>
          <a:xfrm>
            <a:off x="9350447" y="2328905"/>
            <a:ext cx="13798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50" dirty="0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sz="1450" b="1" spc="1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450" b="1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60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2978EB-AE6E-4ADC-B34E-25F5DDF33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26427">
            <a:off x="1947988" y="6292843"/>
            <a:ext cx="1121761" cy="4999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DDE9F6A-0E79-4B62-8A82-03FD43424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69688">
            <a:off x="2250380" y="3869581"/>
            <a:ext cx="1121761" cy="4999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8663381-5012-423B-946C-DE2914494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038857" y="7812416"/>
            <a:ext cx="1121761" cy="4999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A903C9-B5FA-4A6E-ABD3-2FD047E55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4258">
            <a:off x="6010496" y="4007063"/>
            <a:ext cx="1121761" cy="49991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E7709B1-B8B5-48DD-9440-047BE23A404A}"/>
              </a:ext>
            </a:extLst>
          </p:cNvPr>
          <p:cNvGrpSpPr/>
          <p:nvPr/>
        </p:nvGrpSpPr>
        <p:grpSpPr>
          <a:xfrm>
            <a:off x="5196074" y="7470747"/>
            <a:ext cx="2535661" cy="532140"/>
            <a:chOff x="2833285" y="2235617"/>
            <a:chExt cx="2535661" cy="532140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07B8D519-B401-4294-9A00-9D029D55E4FD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93">
              <a:extLst>
                <a:ext uri="{FF2B5EF4-FFF2-40B4-BE49-F238E27FC236}">
                  <a16:creationId xmlns:a16="http://schemas.microsoft.com/office/drawing/2014/main" id="{E8D4291D-EEAB-4143-9E3D-3CF1774FFE65}"/>
                </a:ext>
              </a:extLst>
            </p:cNvPr>
            <p:cNvSpPr txBox="1"/>
            <p:nvPr/>
          </p:nvSpPr>
          <p:spPr>
            <a:xfrm>
              <a:off x="3735073" y="2336836"/>
              <a:ext cx="137985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Creation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84D20B-90F4-4012-9835-69BF977C8260}"/>
              </a:ext>
            </a:extLst>
          </p:cNvPr>
          <p:cNvGrpSpPr/>
          <p:nvPr/>
        </p:nvGrpSpPr>
        <p:grpSpPr>
          <a:xfrm>
            <a:off x="1607081" y="7412932"/>
            <a:ext cx="2535661" cy="532140"/>
            <a:chOff x="2833285" y="2235617"/>
            <a:chExt cx="2535661" cy="532140"/>
          </a:xfrm>
        </p:grpSpPr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FA7073D8-E544-48F8-95D0-744B65F322CC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93">
              <a:extLst>
                <a:ext uri="{FF2B5EF4-FFF2-40B4-BE49-F238E27FC236}">
                  <a16:creationId xmlns:a16="http://schemas.microsoft.com/office/drawing/2014/main" id="{D7A3BF93-F5CC-4BBE-AFC4-12CF5409143A}"/>
                </a:ext>
              </a:extLst>
            </p:cNvPr>
            <p:cNvSpPr txBox="1"/>
            <p:nvPr/>
          </p:nvSpPr>
          <p:spPr>
            <a:xfrm>
              <a:off x="3735073" y="2336836"/>
              <a:ext cx="137985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Review 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A1723E-A6E8-4A53-A11F-6879B581CBC5}"/>
              </a:ext>
            </a:extLst>
          </p:cNvPr>
          <p:cNvGrpSpPr/>
          <p:nvPr/>
        </p:nvGrpSpPr>
        <p:grpSpPr>
          <a:xfrm>
            <a:off x="1022798" y="5157706"/>
            <a:ext cx="2953106" cy="532140"/>
            <a:chOff x="2895836" y="2328085"/>
            <a:chExt cx="2953106" cy="532140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F45E6143-4598-4196-B67C-AA33D249E8DA}"/>
                </a:ext>
              </a:extLst>
            </p:cNvPr>
            <p:cNvSpPr/>
            <p:nvPr/>
          </p:nvSpPr>
          <p:spPr>
            <a:xfrm>
              <a:off x="2895836" y="2328085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93">
              <a:extLst>
                <a:ext uri="{FF2B5EF4-FFF2-40B4-BE49-F238E27FC236}">
                  <a16:creationId xmlns:a16="http://schemas.microsoft.com/office/drawing/2014/main" id="{501CF793-ABA1-46CD-852C-CAC706DD6AC6}"/>
                </a:ext>
              </a:extLst>
            </p:cNvPr>
            <p:cNvSpPr txBox="1"/>
            <p:nvPr/>
          </p:nvSpPr>
          <p:spPr>
            <a:xfrm>
              <a:off x="3084902" y="2420447"/>
              <a:ext cx="2764040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Reiterate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D15F97D-BF7B-48ED-A2EE-BDBC11B06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563" y="3601277"/>
            <a:ext cx="774259" cy="7712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0A3609-5B90-4850-8950-8E6E7D285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32" y="7412932"/>
            <a:ext cx="774259" cy="774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76B253-614E-4B0A-B636-4AC894996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595" y="5944091"/>
            <a:ext cx="774259" cy="7742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97859E-6C12-4D1C-94A9-4ECF88AFC5FA}"/>
              </a:ext>
            </a:extLst>
          </p:cNvPr>
          <p:cNvSpPr txBox="1"/>
          <p:nvPr/>
        </p:nvSpPr>
        <p:spPr>
          <a:xfrm>
            <a:off x="10503216" y="7571966"/>
            <a:ext cx="678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Vison statement and principles utilising Togaf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6365BA-A088-4790-AE50-B9C5770DB48C}"/>
              </a:ext>
            </a:extLst>
          </p:cNvPr>
          <p:cNvSpPr txBox="1"/>
          <p:nvPr/>
        </p:nvSpPr>
        <p:spPr>
          <a:xfrm>
            <a:off x="10503216" y="3601277"/>
            <a:ext cx="7315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Meta-Analysis model of available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043A2-6391-47EE-8EFE-E50E8815A535}"/>
              </a:ext>
            </a:extLst>
          </p:cNvPr>
          <p:cNvSpPr txBox="1"/>
          <p:nvPr/>
        </p:nvSpPr>
        <p:spPr>
          <a:xfrm>
            <a:off x="10532506" y="5841686"/>
            <a:ext cx="483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Risk assessment model for Hybrid Cloud Adoption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954A8A2-5863-42A1-BCFD-480A8FE92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588" y="4710739"/>
            <a:ext cx="774259" cy="7712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88F843F-AE3B-410A-BDA2-6F2F61467A25}"/>
              </a:ext>
            </a:extLst>
          </p:cNvPr>
          <p:cNvSpPr txBox="1"/>
          <p:nvPr/>
        </p:nvSpPr>
        <p:spPr>
          <a:xfrm>
            <a:off x="10532506" y="4740892"/>
            <a:ext cx="6148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IBM SPSS AMOS SEM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792AA1-41A0-4221-AD9C-CE8B461C4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967450" y="10393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96"/>
    </mc:Choice>
    <mc:Fallback xmlns="">
      <p:transition spd="slow" advTm="4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">
            <a:extLst>
              <a:ext uri="{FF2B5EF4-FFF2-40B4-BE49-F238E27FC236}">
                <a16:creationId xmlns:a16="http://schemas.microsoft.com/office/drawing/2014/main" id="{16907109-F1B5-4A54-9455-F330FFC7439F}"/>
              </a:ext>
            </a:extLst>
          </p:cNvPr>
          <p:cNvSpPr/>
          <p:nvPr/>
        </p:nvSpPr>
        <p:spPr>
          <a:xfrm>
            <a:off x="3668735" y="4663671"/>
            <a:ext cx="2694133" cy="2661275"/>
          </a:xfrm>
          <a:custGeom>
            <a:avLst/>
            <a:gdLst/>
            <a:ahLst/>
            <a:cxnLst/>
            <a:rect l="l" t="t" r="r" b="b"/>
            <a:pathLst>
              <a:path w="2818765" h="2818765">
                <a:moveTo>
                  <a:pt x="1409297" y="0"/>
                </a:moveTo>
                <a:lnTo>
                  <a:pt x="1360847" y="817"/>
                </a:lnTo>
                <a:lnTo>
                  <a:pt x="1312808" y="3251"/>
                </a:lnTo>
                <a:lnTo>
                  <a:pt x="1265205" y="7276"/>
                </a:lnTo>
                <a:lnTo>
                  <a:pt x="1218064" y="12865"/>
                </a:lnTo>
                <a:lnTo>
                  <a:pt x="1171412" y="19992"/>
                </a:lnTo>
                <a:lnTo>
                  <a:pt x="1125275" y="28631"/>
                </a:lnTo>
                <a:lnTo>
                  <a:pt x="1079679" y="38756"/>
                </a:lnTo>
                <a:lnTo>
                  <a:pt x="1034650" y="50341"/>
                </a:lnTo>
                <a:lnTo>
                  <a:pt x="990215" y="63359"/>
                </a:lnTo>
                <a:lnTo>
                  <a:pt x="946400" y="77784"/>
                </a:lnTo>
                <a:lnTo>
                  <a:pt x="903232" y="93589"/>
                </a:lnTo>
                <a:lnTo>
                  <a:pt x="860735" y="110749"/>
                </a:lnTo>
                <a:lnTo>
                  <a:pt x="818937" y="129237"/>
                </a:lnTo>
                <a:lnTo>
                  <a:pt x="777864" y="149028"/>
                </a:lnTo>
                <a:lnTo>
                  <a:pt x="737543" y="170094"/>
                </a:lnTo>
                <a:lnTo>
                  <a:pt x="697998" y="192410"/>
                </a:lnTo>
                <a:lnTo>
                  <a:pt x="659257" y="215949"/>
                </a:lnTo>
                <a:lnTo>
                  <a:pt x="621346" y="240685"/>
                </a:lnTo>
                <a:lnTo>
                  <a:pt x="584291" y="266592"/>
                </a:lnTo>
                <a:lnTo>
                  <a:pt x="548118" y="293644"/>
                </a:lnTo>
                <a:lnTo>
                  <a:pt x="512853" y="321814"/>
                </a:lnTo>
                <a:lnTo>
                  <a:pt x="478524" y="351076"/>
                </a:lnTo>
                <a:lnTo>
                  <a:pt x="445155" y="381404"/>
                </a:lnTo>
                <a:lnTo>
                  <a:pt x="412774" y="412772"/>
                </a:lnTo>
                <a:lnTo>
                  <a:pt x="381406" y="445154"/>
                </a:lnTo>
                <a:lnTo>
                  <a:pt x="351077" y="478522"/>
                </a:lnTo>
                <a:lnTo>
                  <a:pt x="321815" y="512851"/>
                </a:lnTo>
                <a:lnTo>
                  <a:pt x="293645" y="548116"/>
                </a:lnTo>
                <a:lnTo>
                  <a:pt x="266593" y="584288"/>
                </a:lnTo>
                <a:lnTo>
                  <a:pt x="240686" y="621343"/>
                </a:lnTo>
                <a:lnTo>
                  <a:pt x="215949" y="659254"/>
                </a:lnTo>
                <a:lnTo>
                  <a:pt x="192410" y="697995"/>
                </a:lnTo>
                <a:lnTo>
                  <a:pt x="170094" y="737539"/>
                </a:lnTo>
                <a:lnTo>
                  <a:pt x="149028" y="777861"/>
                </a:lnTo>
                <a:lnTo>
                  <a:pt x="129238" y="818933"/>
                </a:lnTo>
                <a:lnTo>
                  <a:pt x="110749" y="860731"/>
                </a:lnTo>
                <a:lnTo>
                  <a:pt x="93589" y="903227"/>
                </a:lnTo>
                <a:lnTo>
                  <a:pt x="77784" y="946395"/>
                </a:lnTo>
                <a:lnTo>
                  <a:pt x="63359" y="990210"/>
                </a:lnTo>
                <a:lnTo>
                  <a:pt x="50341" y="1034644"/>
                </a:lnTo>
                <a:lnTo>
                  <a:pt x="38757" y="1079672"/>
                </a:lnTo>
                <a:lnTo>
                  <a:pt x="28631" y="1125268"/>
                </a:lnTo>
                <a:lnTo>
                  <a:pt x="19992" y="1171404"/>
                </a:lnTo>
                <a:lnTo>
                  <a:pt x="12865" y="1218056"/>
                </a:lnTo>
                <a:lnTo>
                  <a:pt x="7276" y="1265196"/>
                </a:lnTo>
                <a:lnTo>
                  <a:pt x="3251" y="1312799"/>
                </a:lnTo>
                <a:lnTo>
                  <a:pt x="817" y="1360838"/>
                </a:lnTo>
                <a:lnTo>
                  <a:pt x="0" y="1409286"/>
                </a:lnTo>
                <a:lnTo>
                  <a:pt x="817" y="1457736"/>
                </a:lnTo>
                <a:lnTo>
                  <a:pt x="3251" y="1505775"/>
                </a:lnTo>
                <a:lnTo>
                  <a:pt x="7276" y="1553379"/>
                </a:lnTo>
                <a:lnTo>
                  <a:pt x="12865" y="1600520"/>
                </a:lnTo>
                <a:lnTo>
                  <a:pt x="19992" y="1647172"/>
                </a:lnTo>
                <a:lnTo>
                  <a:pt x="28631" y="1693309"/>
                </a:lnTo>
                <a:lnTo>
                  <a:pt x="38757" y="1738905"/>
                </a:lnTo>
                <a:lnTo>
                  <a:pt x="50341" y="1783933"/>
                </a:lnTo>
                <a:lnTo>
                  <a:pt x="63359" y="1828368"/>
                </a:lnTo>
                <a:lnTo>
                  <a:pt x="77784" y="1872183"/>
                </a:lnTo>
                <a:lnTo>
                  <a:pt x="93589" y="1915352"/>
                </a:lnTo>
                <a:lnTo>
                  <a:pt x="110749" y="1957848"/>
                </a:lnTo>
                <a:lnTo>
                  <a:pt x="129238" y="1999646"/>
                </a:lnTo>
                <a:lnTo>
                  <a:pt x="149028" y="2040719"/>
                </a:lnTo>
                <a:lnTo>
                  <a:pt x="170094" y="2081041"/>
                </a:lnTo>
                <a:lnTo>
                  <a:pt x="192410" y="2120585"/>
                </a:lnTo>
                <a:lnTo>
                  <a:pt x="215949" y="2159326"/>
                </a:lnTo>
                <a:lnTo>
                  <a:pt x="240686" y="2197238"/>
                </a:lnTo>
                <a:lnTo>
                  <a:pt x="266593" y="2234293"/>
                </a:lnTo>
                <a:lnTo>
                  <a:pt x="293645" y="2270466"/>
                </a:lnTo>
                <a:lnTo>
                  <a:pt x="321815" y="2305730"/>
                </a:lnTo>
                <a:lnTo>
                  <a:pt x="351077" y="2340060"/>
                </a:lnTo>
                <a:lnTo>
                  <a:pt x="381406" y="2373428"/>
                </a:lnTo>
                <a:lnTo>
                  <a:pt x="412774" y="2405810"/>
                </a:lnTo>
                <a:lnTo>
                  <a:pt x="445155" y="2437178"/>
                </a:lnTo>
                <a:lnTo>
                  <a:pt x="478524" y="2467506"/>
                </a:lnTo>
                <a:lnTo>
                  <a:pt x="512853" y="2496768"/>
                </a:lnTo>
                <a:lnTo>
                  <a:pt x="548118" y="2524939"/>
                </a:lnTo>
                <a:lnTo>
                  <a:pt x="584291" y="2551990"/>
                </a:lnTo>
                <a:lnTo>
                  <a:pt x="621346" y="2577898"/>
                </a:lnTo>
                <a:lnTo>
                  <a:pt x="659257" y="2602634"/>
                </a:lnTo>
                <a:lnTo>
                  <a:pt x="697998" y="2626173"/>
                </a:lnTo>
                <a:lnTo>
                  <a:pt x="737543" y="2648489"/>
                </a:lnTo>
                <a:lnTo>
                  <a:pt x="777864" y="2669555"/>
                </a:lnTo>
                <a:lnTo>
                  <a:pt x="818937" y="2689346"/>
                </a:lnTo>
                <a:lnTo>
                  <a:pt x="860735" y="2707834"/>
                </a:lnTo>
                <a:lnTo>
                  <a:pt x="903232" y="2724994"/>
                </a:lnTo>
                <a:lnTo>
                  <a:pt x="946400" y="2740800"/>
                </a:lnTo>
                <a:lnTo>
                  <a:pt x="990215" y="2755225"/>
                </a:lnTo>
                <a:lnTo>
                  <a:pt x="1034650" y="2768242"/>
                </a:lnTo>
                <a:lnTo>
                  <a:pt x="1079679" y="2779827"/>
                </a:lnTo>
                <a:lnTo>
                  <a:pt x="1125275" y="2789952"/>
                </a:lnTo>
                <a:lnTo>
                  <a:pt x="1171412" y="2798591"/>
                </a:lnTo>
                <a:lnTo>
                  <a:pt x="1218064" y="2805719"/>
                </a:lnTo>
                <a:lnTo>
                  <a:pt x="1265205" y="2811308"/>
                </a:lnTo>
                <a:lnTo>
                  <a:pt x="1312808" y="2815333"/>
                </a:lnTo>
                <a:lnTo>
                  <a:pt x="1360847" y="2817767"/>
                </a:lnTo>
                <a:lnTo>
                  <a:pt x="1409297" y="2818584"/>
                </a:lnTo>
                <a:lnTo>
                  <a:pt x="1457746" y="2817767"/>
                </a:lnTo>
                <a:lnTo>
                  <a:pt x="1505786" y="2815333"/>
                </a:lnTo>
                <a:lnTo>
                  <a:pt x="1553389" y="2811308"/>
                </a:lnTo>
                <a:lnTo>
                  <a:pt x="1600530" y="2805719"/>
                </a:lnTo>
                <a:lnTo>
                  <a:pt x="1647182" y="2798591"/>
                </a:lnTo>
                <a:lnTo>
                  <a:pt x="1693319" y="2789952"/>
                </a:lnTo>
                <a:lnTo>
                  <a:pt x="1738915" y="2779827"/>
                </a:lnTo>
                <a:lnTo>
                  <a:pt x="1783944" y="2768242"/>
                </a:lnTo>
                <a:lnTo>
                  <a:pt x="1828378" y="2755225"/>
                </a:lnTo>
                <a:lnTo>
                  <a:pt x="1872193" y="2740800"/>
                </a:lnTo>
                <a:lnTo>
                  <a:pt x="1915362" y="2724994"/>
                </a:lnTo>
                <a:lnTo>
                  <a:pt x="1957859" y="2707834"/>
                </a:lnTo>
                <a:lnTo>
                  <a:pt x="1999656" y="2689346"/>
                </a:lnTo>
                <a:lnTo>
                  <a:pt x="2040729" y="2669555"/>
                </a:lnTo>
                <a:lnTo>
                  <a:pt x="2081051" y="2648489"/>
                </a:lnTo>
                <a:lnTo>
                  <a:pt x="2120596" y="2626173"/>
                </a:lnTo>
                <a:lnTo>
                  <a:pt x="2159337" y="2602634"/>
                </a:lnTo>
                <a:lnTo>
                  <a:pt x="2197248" y="2577898"/>
                </a:lnTo>
                <a:lnTo>
                  <a:pt x="2234303" y="2551990"/>
                </a:lnTo>
                <a:lnTo>
                  <a:pt x="2270476" y="2524939"/>
                </a:lnTo>
                <a:lnTo>
                  <a:pt x="2305740" y="2496768"/>
                </a:lnTo>
                <a:lnTo>
                  <a:pt x="2340070" y="2467506"/>
                </a:lnTo>
                <a:lnTo>
                  <a:pt x="2373439" y="2437178"/>
                </a:lnTo>
                <a:lnTo>
                  <a:pt x="2405820" y="2405810"/>
                </a:lnTo>
                <a:lnTo>
                  <a:pt x="2437188" y="2373428"/>
                </a:lnTo>
                <a:lnTo>
                  <a:pt x="2467517" y="2340060"/>
                </a:lnTo>
                <a:lnTo>
                  <a:pt x="2496779" y="2305730"/>
                </a:lnTo>
                <a:lnTo>
                  <a:pt x="2524949" y="2270466"/>
                </a:lnTo>
                <a:lnTo>
                  <a:pt x="2552001" y="2234293"/>
                </a:lnTo>
                <a:lnTo>
                  <a:pt x="2577908" y="2197238"/>
                </a:lnTo>
                <a:lnTo>
                  <a:pt x="2602644" y="2159326"/>
                </a:lnTo>
                <a:lnTo>
                  <a:pt x="2626184" y="2120585"/>
                </a:lnTo>
                <a:lnTo>
                  <a:pt x="2648499" y="2081041"/>
                </a:lnTo>
                <a:lnTo>
                  <a:pt x="2669566" y="2040719"/>
                </a:lnTo>
                <a:lnTo>
                  <a:pt x="2689356" y="1999646"/>
                </a:lnTo>
                <a:lnTo>
                  <a:pt x="2707845" y="1957848"/>
                </a:lnTo>
                <a:lnTo>
                  <a:pt x="2725005" y="1915352"/>
                </a:lnTo>
                <a:lnTo>
                  <a:pt x="2740810" y="1872183"/>
                </a:lnTo>
                <a:lnTo>
                  <a:pt x="2755235" y="1828368"/>
                </a:lnTo>
                <a:lnTo>
                  <a:pt x="2768253" y="1783933"/>
                </a:lnTo>
                <a:lnTo>
                  <a:pt x="2779837" y="1738905"/>
                </a:lnTo>
                <a:lnTo>
                  <a:pt x="2789962" y="1693309"/>
                </a:lnTo>
                <a:lnTo>
                  <a:pt x="2798602" y="1647172"/>
                </a:lnTo>
                <a:lnTo>
                  <a:pt x="2805729" y="1600520"/>
                </a:lnTo>
                <a:lnTo>
                  <a:pt x="2811318" y="1553379"/>
                </a:lnTo>
                <a:lnTo>
                  <a:pt x="2815343" y="1505775"/>
                </a:lnTo>
                <a:lnTo>
                  <a:pt x="2817777" y="1457736"/>
                </a:lnTo>
                <a:lnTo>
                  <a:pt x="2818594" y="1409286"/>
                </a:lnTo>
                <a:lnTo>
                  <a:pt x="2817777" y="1360838"/>
                </a:lnTo>
                <a:lnTo>
                  <a:pt x="2815343" y="1312799"/>
                </a:lnTo>
                <a:lnTo>
                  <a:pt x="2811318" y="1265196"/>
                </a:lnTo>
                <a:lnTo>
                  <a:pt x="2805729" y="1218056"/>
                </a:lnTo>
                <a:lnTo>
                  <a:pt x="2798602" y="1171404"/>
                </a:lnTo>
                <a:lnTo>
                  <a:pt x="2789962" y="1125268"/>
                </a:lnTo>
                <a:lnTo>
                  <a:pt x="2779837" y="1079672"/>
                </a:lnTo>
                <a:lnTo>
                  <a:pt x="2768253" y="1034644"/>
                </a:lnTo>
                <a:lnTo>
                  <a:pt x="2755235" y="990210"/>
                </a:lnTo>
                <a:lnTo>
                  <a:pt x="2740810" y="946395"/>
                </a:lnTo>
                <a:lnTo>
                  <a:pt x="2725005" y="903227"/>
                </a:lnTo>
                <a:lnTo>
                  <a:pt x="2707845" y="860731"/>
                </a:lnTo>
                <a:lnTo>
                  <a:pt x="2689356" y="818933"/>
                </a:lnTo>
                <a:lnTo>
                  <a:pt x="2669566" y="777861"/>
                </a:lnTo>
                <a:lnTo>
                  <a:pt x="2648499" y="737539"/>
                </a:lnTo>
                <a:lnTo>
                  <a:pt x="2626184" y="697995"/>
                </a:lnTo>
                <a:lnTo>
                  <a:pt x="2602644" y="659254"/>
                </a:lnTo>
                <a:lnTo>
                  <a:pt x="2577908" y="621343"/>
                </a:lnTo>
                <a:lnTo>
                  <a:pt x="2552001" y="584288"/>
                </a:lnTo>
                <a:lnTo>
                  <a:pt x="2524949" y="548116"/>
                </a:lnTo>
                <a:lnTo>
                  <a:pt x="2496779" y="512851"/>
                </a:lnTo>
                <a:lnTo>
                  <a:pt x="2467517" y="478522"/>
                </a:lnTo>
                <a:lnTo>
                  <a:pt x="2437188" y="445154"/>
                </a:lnTo>
                <a:lnTo>
                  <a:pt x="2405820" y="412772"/>
                </a:lnTo>
                <a:lnTo>
                  <a:pt x="2373439" y="381404"/>
                </a:lnTo>
                <a:lnTo>
                  <a:pt x="2340070" y="351076"/>
                </a:lnTo>
                <a:lnTo>
                  <a:pt x="2305740" y="321814"/>
                </a:lnTo>
                <a:lnTo>
                  <a:pt x="2270476" y="293644"/>
                </a:lnTo>
                <a:lnTo>
                  <a:pt x="2234303" y="266592"/>
                </a:lnTo>
                <a:lnTo>
                  <a:pt x="2197248" y="240685"/>
                </a:lnTo>
                <a:lnTo>
                  <a:pt x="2159337" y="215949"/>
                </a:lnTo>
                <a:lnTo>
                  <a:pt x="2120596" y="192410"/>
                </a:lnTo>
                <a:lnTo>
                  <a:pt x="2081051" y="170094"/>
                </a:lnTo>
                <a:lnTo>
                  <a:pt x="2040729" y="149028"/>
                </a:lnTo>
                <a:lnTo>
                  <a:pt x="1999656" y="129237"/>
                </a:lnTo>
                <a:lnTo>
                  <a:pt x="1957859" y="110749"/>
                </a:lnTo>
                <a:lnTo>
                  <a:pt x="1915362" y="93589"/>
                </a:lnTo>
                <a:lnTo>
                  <a:pt x="1872193" y="77784"/>
                </a:lnTo>
                <a:lnTo>
                  <a:pt x="1828378" y="63359"/>
                </a:lnTo>
                <a:lnTo>
                  <a:pt x="1783944" y="50341"/>
                </a:lnTo>
                <a:lnTo>
                  <a:pt x="1738915" y="38756"/>
                </a:lnTo>
                <a:lnTo>
                  <a:pt x="1693319" y="28631"/>
                </a:lnTo>
                <a:lnTo>
                  <a:pt x="1647182" y="19992"/>
                </a:lnTo>
                <a:lnTo>
                  <a:pt x="1600530" y="12865"/>
                </a:lnTo>
                <a:lnTo>
                  <a:pt x="1553389" y="7276"/>
                </a:lnTo>
                <a:lnTo>
                  <a:pt x="1505786" y="3251"/>
                </a:lnTo>
                <a:lnTo>
                  <a:pt x="1457746" y="817"/>
                </a:lnTo>
                <a:lnTo>
                  <a:pt x="1409297" y="0"/>
                </a:lnTo>
                <a:close/>
              </a:path>
            </a:pathLst>
          </a:custGeom>
          <a:gradFill flip="none" rotWithShape="1">
            <a:gsLst>
              <a:gs pos="25000">
                <a:srgbClr val="53B97C"/>
              </a:gs>
              <a:gs pos="57000">
                <a:srgbClr val="5FC090">
                  <a:tint val="44500"/>
                  <a:satMod val="160000"/>
                </a:srgbClr>
              </a:gs>
              <a:gs pos="100000">
                <a:srgbClr val="5FC09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58129" y="133949"/>
            <a:ext cx="6841921" cy="1211229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  <a:tabLst>
                <a:tab pos="3729990" algn="l"/>
                <a:tab pos="6140450" algn="l"/>
              </a:tabLst>
            </a:pPr>
            <a:r>
              <a:rPr lang="en-GB" sz="6000" i="0" spc="5" dirty="0">
                <a:latin typeface="Trebuchet MS"/>
                <a:cs typeface="Trebuchet MS"/>
              </a:rPr>
              <a:t>Proposal Timeline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BCDC3321-F5E0-4351-9F67-4D8C4C219598}"/>
              </a:ext>
            </a:extLst>
          </p:cNvPr>
          <p:cNvSpPr txBox="1"/>
          <p:nvPr/>
        </p:nvSpPr>
        <p:spPr>
          <a:xfrm>
            <a:off x="1101939" y="2839880"/>
            <a:ext cx="2204496" cy="133754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Data </a:t>
            </a: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capture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22" name="object 74">
            <a:extLst>
              <a:ext uri="{FF2B5EF4-FFF2-40B4-BE49-F238E27FC236}">
                <a16:creationId xmlns:a16="http://schemas.microsoft.com/office/drawing/2014/main" id="{7A2C5D9C-1CE2-4FAC-BACE-F71E7DEEBD3C}"/>
              </a:ext>
            </a:extLst>
          </p:cNvPr>
          <p:cNvSpPr/>
          <p:nvPr/>
        </p:nvSpPr>
        <p:spPr>
          <a:xfrm>
            <a:off x="16857271" y="5343979"/>
            <a:ext cx="1582211" cy="1595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167">
            <a:extLst>
              <a:ext uri="{FF2B5EF4-FFF2-40B4-BE49-F238E27FC236}">
                <a16:creationId xmlns:a16="http://schemas.microsoft.com/office/drawing/2014/main" id="{2E6E799B-3427-4DB7-A97B-3B58F4105DF9}"/>
              </a:ext>
            </a:extLst>
          </p:cNvPr>
          <p:cNvSpPr/>
          <p:nvPr/>
        </p:nvSpPr>
        <p:spPr>
          <a:xfrm rot="5400000">
            <a:off x="4996430" y="4379404"/>
            <a:ext cx="657380" cy="8446361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9E722E56-A029-44A2-BDE6-855DB6A7A520}"/>
              </a:ext>
            </a:extLst>
          </p:cNvPr>
          <p:cNvSpPr txBox="1"/>
          <p:nvPr/>
        </p:nvSpPr>
        <p:spPr>
          <a:xfrm>
            <a:off x="6296720" y="7324946"/>
            <a:ext cx="4635888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Timeline in weeks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895F0FA3-E5EA-471B-BCEA-F4B2B37B044B}"/>
              </a:ext>
            </a:extLst>
          </p:cNvPr>
          <p:cNvSpPr txBox="1"/>
          <p:nvPr/>
        </p:nvSpPr>
        <p:spPr>
          <a:xfrm>
            <a:off x="1081195" y="7737761"/>
            <a:ext cx="720509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1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D13A98A2-4926-4CEC-ADE2-E21ABD4DE0A8}"/>
              </a:ext>
            </a:extLst>
          </p:cNvPr>
          <p:cNvSpPr txBox="1"/>
          <p:nvPr/>
        </p:nvSpPr>
        <p:spPr>
          <a:xfrm>
            <a:off x="8043459" y="7808984"/>
            <a:ext cx="9418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8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id="{4FC9180F-B30B-4390-BF7D-C37328F0B062}"/>
              </a:ext>
            </a:extLst>
          </p:cNvPr>
          <p:cNvSpPr txBox="1"/>
          <p:nvPr/>
        </p:nvSpPr>
        <p:spPr>
          <a:xfrm>
            <a:off x="12264813" y="7702986"/>
            <a:ext cx="210401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9 to 28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D1C85364-8A34-484D-9A20-EE0B40597E7B}"/>
              </a:ext>
            </a:extLst>
          </p:cNvPr>
          <p:cNvSpPr txBox="1"/>
          <p:nvPr/>
        </p:nvSpPr>
        <p:spPr>
          <a:xfrm>
            <a:off x="2769147" y="7770297"/>
            <a:ext cx="94180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2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56" name="object 6">
            <a:extLst>
              <a:ext uri="{FF2B5EF4-FFF2-40B4-BE49-F238E27FC236}">
                <a16:creationId xmlns:a16="http://schemas.microsoft.com/office/drawing/2014/main" id="{ADB50409-3D4C-408C-89EB-68021B5F31D9}"/>
              </a:ext>
            </a:extLst>
          </p:cNvPr>
          <p:cNvSpPr txBox="1"/>
          <p:nvPr/>
        </p:nvSpPr>
        <p:spPr>
          <a:xfrm>
            <a:off x="16772557" y="7626324"/>
            <a:ext cx="175164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GB" sz="3800" spc="-10" dirty="0">
                <a:solidFill>
                  <a:srgbClr val="1B2D79"/>
                </a:solidFill>
                <a:latin typeface="Trebuchet MS"/>
                <a:cs typeface="Trebuchet MS"/>
              </a:rPr>
              <a:t>29 to 30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9436F50A-6FA3-4F95-B9E8-2E8C6A39F977}"/>
              </a:ext>
            </a:extLst>
          </p:cNvPr>
          <p:cNvSpPr/>
          <p:nvPr/>
        </p:nvSpPr>
        <p:spPr>
          <a:xfrm>
            <a:off x="611921" y="4575689"/>
            <a:ext cx="2818765" cy="2700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4">
            <a:extLst>
              <a:ext uri="{FF2B5EF4-FFF2-40B4-BE49-F238E27FC236}">
                <a16:creationId xmlns:a16="http://schemas.microsoft.com/office/drawing/2014/main" id="{D7838EF5-F8EA-48A2-9173-7D9DD0E29557}"/>
              </a:ext>
            </a:extLst>
          </p:cNvPr>
          <p:cNvSpPr txBox="1"/>
          <p:nvPr/>
        </p:nvSpPr>
        <p:spPr>
          <a:xfrm>
            <a:off x="5160617" y="3539364"/>
            <a:ext cx="2195024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Analysis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90DF6B9F-7337-4587-9F67-4C6446B78C34}"/>
              </a:ext>
            </a:extLst>
          </p:cNvPr>
          <p:cNvSpPr txBox="1"/>
          <p:nvPr/>
        </p:nvSpPr>
        <p:spPr>
          <a:xfrm>
            <a:off x="8219296" y="1771092"/>
            <a:ext cx="2195024" cy="133754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Model</a:t>
            </a: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creation 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EC8B7249-3CCF-4B87-AB5C-63D663C5356D}"/>
              </a:ext>
            </a:extLst>
          </p:cNvPr>
          <p:cNvSpPr txBox="1"/>
          <p:nvPr/>
        </p:nvSpPr>
        <p:spPr>
          <a:xfrm>
            <a:off x="7985650" y="3485811"/>
            <a:ext cx="2729021" cy="12862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Outline created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0" name="object 24">
            <a:extLst>
              <a:ext uri="{FF2B5EF4-FFF2-40B4-BE49-F238E27FC236}">
                <a16:creationId xmlns:a16="http://schemas.microsoft.com/office/drawing/2014/main" id="{DEFB9359-DA21-42EF-91B4-51781387B0A3}"/>
              </a:ext>
            </a:extLst>
          </p:cNvPr>
          <p:cNvSpPr txBox="1"/>
          <p:nvPr/>
        </p:nvSpPr>
        <p:spPr>
          <a:xfrm>
            <a:off x="13480269" y="3511805"/>
            <a:ext cx="2729021" cy="12862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Review and edit 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381CF9E2-5511-4770-BDA3-7B00B76B8712}"/>
              </a:ext>
            </a:extLst>
          </p:cNvPr>
          <p:cNvSpPr/>
          <p:nvPr/>
        </p:nvSpPr>
        <p:spPr>
          <a:xfrm>
            <a:off x="6888769" y="4904756"/>
            <a:ext cx="2461392" cy="2232121"/>
          </a:xfrm>
          <a:custGeom>
            <a:avLst/>
            <a:gdLst/>
            <a:ahLst/>
            <a:cxnLst/>
            <a:rect l="l" t="t" r="r" b="b"/>
            <a:pathLst>
              <a:path w="2818765" h="2818765">
                <a:moveTo>
                  <a:pt x="1409297" y="0"/>
                </a:moveTo>
                <a:lnTo>
                  <a:pt x="1360847" y="817"/>
                </a:lnTo>
                <a:lnTo>
                  <a:pt x="1312808" y="3251"/>
                </a:lnTo>
                <a:lnTo>
                  <a:pt x="1265205" y="7276"/>
                </a:lnTo>
                <a:lnTo>
                  <a:pt x="1218064" y="12865"/>
                </a:lnTo>
                <a:lnTo>
                  <a:pt x="1171412" y="19992"/>
                </a:lnTo>
                <a:lnTo>
                  <a:pt x="1125275" y="28631"/>
                </a:lnTo>
                <a:lnTo>
                  <a:pt x="1079679" y="38756"/>
                </a:lnTo>
                <a:lnTo>
                  <a:pt x="1034650" y="50341"/>
                </a:lnTo>
                <a:lnTo>
                  <a:pt x="990215" y="63359"/>
                </a:lnTo>
                <a:lnTo>
                  <a:pt x="946400" y="77784"/>
                </a:lnTo>
                <a:lnTo>
                  <a:pt x="903232" y="93589"/>
                </a:lnTo>
                <a:lnTo>
                  <a:pt x="860735" y="110749"/>
                </a:lnTo>
                <a:lnTo>
                  <a:pt x="818937" y="129237"/>
                </a:lnTo>
                <a:lnTo>
                  <a:pt x="777864" y="149028"/>
                </a:lnTo>
                <a:lnTo>
                  <a:pt x="737543" y="170094"/>
                </a:lnTo>
                <a:lnTo>
                  <a:pt x="697998" y="192410"/>
                </a:lnTo>
                <a:lnTo>
                  <a:pt x="659257" y="215949"/>
                </a:lnTo>
                <a:lnTo>
                  <a:pt x="621346" y="240685"/>
                </a:lnTo>
                <a:lnTo>
                  <a:pt x="584291" y="266592"/>
                </a:lnTo>
                <a:lnTo>
                  <a:pt x="548118" y="293644"/>
                </a:lnTo>
                <a:lnTo>
                  <a:pt x="512853" y="321814"/>
                </a:lnTo>
                <a:lnTo>
                  <a:pt x="478524" y="351076"/>
                </a:lnTo>
                <a:lnTo>
                  <a:pt x="445155" y="381404"/>
                </a:lnTo>
                <a:lnTo>
                  <a:pt x="412774" y="412772"/>
                </a:lnTo>
                <a:lnTo>
                  <a:pt x="381406" y="445154"/>
                </a:lnTo>
                <a:lnTo>
                  <a:pt x="351077" y="478522"/>
                </a:lnTo>
                <a:lnTo>
                  <a:pt x="321815" y="512851"/>
                </a:lnTo>
                <a:lnTo>
                  <a:pt x="293645" y="548116"/>
                </a:lnTo>
                <a:lnTo>
                  <a:pt x="266593" y="584288"/>
                </a:lnTo>
                <a:lnTo>
                  <a:pt x="240686" y="621343"/>
                </a:lnTo>
                <a:lnTo>
                  <a:pt x="215949" y="659254"/>
                </a:lnTo>
                <a:lnTo>
                  <a:pt x="192410" y="697995"/>
                </a:lnTo>
                <a:lnTo>
                  <a:pt x="170094" y="737539"/>
                </a:lnTo>
                <a:lnTo>
                  <a:pt x="149028" y="777861"/>
                </a:lnTo>
                <a:lnTo>
                  <a:pt x="129238" y="818933"/>
                </a:lnTo>
                <a:lnTo>
                  <a:pt x="110749" y="860731"/>
                </a:lnTo>
                <a:lnTo>
                  <a:pt x="93589" y="903227"/>
                </a:lnTo>
                <a:lnTo>
                  <a:pt x="77784" y="946395"/>
                </a:lnTo>
                <a:lnTo>
                  <a:pt x="63359" y="990210"/>
                </a:lnTo>
                <a:lnTo>
                  <a:pt x="50341" y="1034644"/>
                </a:lnTo>
                <a:lnTo>
                  <a:pt x="38757" y="1079672"/>
                </a:lnTo>
                <a:lnTo>
                  <a:pt x="28631" y="1125268"/>
                </a:lnTo>
                <a:lnTo>
                  <a:pt x="19992" y="1171404"/>
                </a:lnTo>
                <a:lnTo>
                  <a:pt x="12865" y="1218056"/>
                </a:lnTo>
                <a:lnTo>
                  <a:pt x="7276" y="1265196"/>
                </a:lnTo>
                <a:lnTo>
                  <a:pt x="3251" y="1312799"/>
                </a:lnTo>
                <a:lnTo>
                  <a:pt x="817" y="1360838"/>
                </a:lnTo>
                <a:lnTo>
                  <a:pt x="0" y="1409286"/>
                </a:lnTo>
                <a:lnTo>
                  <a:pt x="817" y="1457736"/>
                </a:lnTo>
                <a:lnTo>
                  <a:pt x="3251" y="1505775"/>
                </a:lnTo>
                <a:lnTo>
                  <a:pt x="7276" y="1553379"/>
                </a:lnTo>
                <a:lnTo>
                  <a:pt x="12865" y="1600520"/>
                </a:lnTo>
                <a:lnTo>
                  <a:pt x="19992" y="1647172"/>
                </a:lnTo>
                <a:lnTo>
                  <a:pt x="28631" y="1693309"/>
                </a:lnTo>
                <a:lnTo>
                  <a:pt x="38757" y="1738905"/>
                </a:lnTo>
                <a:lnTo>
                  <a:pt x="50341" y="1783933"/>
                </a:lnTo>
                <a:lnTo>
                  <a:pt x="63359" y="1828368"/>
                </a:lnTo>
                <a:lnTo>
                  <a:pt x="77784" y="1872183"/>
                </a:lnTo>
                <a:lnTo>
                  <a:pt x="93589" y="1915352"/>
                </a:lnTo>
                <a:lnTo>
                  <a:pt x="110749" y="1957848"/>
                </a:lnTo>
                <a:lnTo>
                  <a:pt x="129238" y="1999646"/>
                </a:lnTo>
                <a:lnTo>
                  <a:pt x="149028" y="2040719"/>
                </a:lnTo>
                <a:lnTo>
                  <a:pt x="170094" y="2081041"/>
                </a:lnTo>
                <a:lnTo>
                  <a:pt x="192410" y="2120585"/>
                </a:lnTo>
                <a:lnTo>
                  <a:pt x="215949" y="2159326"/>
                </a:lnTo>
                <a:lnTo>
                  <a:pt x="240686" y="2197238"/>
                </a:lnTo>
                <a:lnTo>
                  <a:pt x="266593" y="2234293"/>
                </a:lnTo>
                <a:lnTo>
                  <a:pt x="293645" y="2270466"/>
                </a:lnTo>
                <a:lnTo>
                  <a:pt x="321815" y="2305730"/>
                </a:lnTo>
                <a:lnTo>
                  <a:pt x="351077" y="2340060"/>
                </a:lnTo>
                <a:lnTo>
                  <a:pt x="381406" y="2373428"/>
                </a:lnTo>
                <a:lnTo>
                  <a:pt x="412774" y="2405810"/>
                </a:lnTo>
                <a:lnTo>
                  <a:pt x="445155" y="2437178"/>
                </a:lnTo>
                <a:lnTo>
                  <a:pt x="478524" y="2467506"/>
                </a:lnTo>
                <a:lnTo>
                  <a:pt x="512853" y="2496768"/>
                </a:lnTo>
                <a:lnTo>
                  <a:pt x="548118" y="2524939"/>
                </a:lnTo>
                <a:lnTo>
                  <a:pt x="584291" y="2551990"/>
                </a:lnTo>
                <a:lnTo>
                  <a:pt x="621346" y="2577898"/>
                </a:lnTo>
                <a:lnTo>
                  <a:pt x="659257" y="2602634"/>
                </a:lnTo>
                <a:lnTo>
                  <a:pt x="697998" y="2626173"/>
                </a:lnTo>
                <a:lnTo>
                  <a:pt x="737543" y="2648489"/>
                </a:lnTo>
                <a:lnTo>
                  <a:pt x="777864" y="2669555"/>
                </a:lnTo>
                <a:lnTo>
                  <a:pt x="818937" y="2689346"/>
                </a:lnTo>
                <a:lnTo>
                  <a:pt x="860735" y="2707834"/>
                </a:lnTo>
                <a:lnTo>
                  <a:pt x="903232" y="2724994"/>
                </a:lnTo>
                <a:lnTo>
                  <a:pt x="946400" y="2740800"/>
                </a:lnTo>
                <a:lnTo>
                  <a:pt x="990215" y="2755225"/>
                </a:lnTo>
                <a:lnTo>
                  <a:pt x="1034650" y="2768242"/>
                </a:lnTo>
                <a:lnTo>
                  <a:pt x="1079679" y="2779827"/>
                </a:lnTo>
                <a:lnTo>
                  <a:pt x="1125275" y="2789952"/>
                </a:lnTo>
                <a:lnTo>
                  <a:pt x="1171412" y="2798591"/>
                </a:lnTo>
                <a:lnTo>
                  <a:pt x="1218064" y="2805719"/>
                </a:lnTo>
                <a:lnTo>
                  <a:pt x="1265205" y="2811308"/>
                </a:lnTo>
                <a:lnTo>
                  <a:pt x="1312808" y="2815333"/>
                </a:lnTo>
                <a:lnTo>
                  <a:pt x="1360847" y="2817767"/>
                </a:lnTo>
                <a:lnTo>
                  <a:pt x="1409297" y="2818584"/>
                </a:lnTo>
                <a:lnTo>
                  <a:pt x="1457746" y="2817767"/>
                </a:lnTo>
                <a:lnTo>
                  <a:pt x="1505786" y="2815333"/>
                </a:lnTo>
                <a:lnTo>
                  <a:pt x="1553389" y="2811308"/>
                </a:lnTo>
                <a:lnTo>
                  <a:pt x="1600530" y="2805719"/>
                </a:lnTo>
                <a:lnTo>
                  <a:pt x="1647182" y="2798591"/>
                </a:lnTo>
                <a:lnTo>
                  <a:pt x="1693319" y="2789952"/>
                </a:lnTo>
                <a:lnTo>
                  <a:pt x="1738915" y="2779827"/>
                </a:lnTo>
                <a:lnTo>
                  <a:pt x="1783944" y="2768242"/>
                </a:lnTo>
                <a:lnTo>
                  <a:pt x="1828378" y="2755225"/>
                </a:lnTo>
                <a:lnTo>
                  <a:pt x="1872193" y="2740800"/>
                </a:lnTo>
                <a:lnTo>
                  <a:pt x="1915362" y="2724994"/>
                </a:lnTo>
                <a:lnTo>
                  <a:pt x="1957859" y="2707834"/>
                </a:lnTo>
                <a:lnTo>
                  <a:pt x="1999656" y="2689346"/>
                </a:lnTo>
                <a:lnTo>
                  <a:pt x="2040729" y="2669555"/>
                </a:lnTo>
                <a:lnTo>
                  <a:pt x="2081051" y="2648489"/>
                </a:lnTo>
                <a:lnTo>
                  <a:pt x="2120596" y="2626173"/>
                </a:lnTo>
                <a:lnTo>
                  <a:pt x="2159337" y="2602634"/>
                </a:lnTo>
                <a:lnTo>
                  <a:pt x="2197248" y="2577898"/>
                </a:lnTo>
                <a:lnTo>
                  <a:pt x="2234303" y="2551990"/>
                </a:lnTo>
                <a:lnTo>
                  <a:pt x="2270476" y="2524939"/>
                </a:lnTo>
                <a:lnTo>
                  <a:pt x="2305740" y="2496768"/>
                </a:lnTo>
                <a:lnTo>
                  <a:pt x="2340070" y="2467506"/>
                </a:lnTo>
                <a:lnTo>
                  <a:pt x="2373439" y="2437178"/>
                </a:lnTo>
                <a:lnTo>
                  <a:pt x="2405820" y="2405810"/>
                </a:lnTo>
                <a:lnTo>
                  <a:pt x="2437188" y="2373428"/>
                </a:lnTo>
                <a:lnTo>
                  <a:pt x="2467517" y="2340060"/>
                </a:lnTo>
                <a:lnTo>
                  <a:pt x="2496779" y="2305730"/>
                </a:lnTo>
                <a:lnTo>
                  <a:pt x="2524949" y="2270466"/>
                </a:lnTo>
                <a:lnTo>
                  <a:pt x="2552001" y="2234293"/>
                </a:lnTo>
                <a:lnTo>
                  <a:pt x="2577908" y="2197238"/>
                </a:lnTo>
                <a:lnTo>
                  <a:pt x="2602644" y="2159326"/>
                </a:lnTo>
                <a:lnTo>
                  <a:pt x="2626184" y="2120585"/>
                </a:lnTo>
                <a:lnTo>
                  <a:pt x="2648499" y="2081041"/>
                </a:lnTo>
                <a:lnTo>
                  <a:pt x="2669566" y="2040719"/>
                </a:lnTo>
                <a:lnTo>
                  <a:pt x="2689356" y="1999646"/>
                </a:lnTo>
                <a:lnTo>
                  <a:pt x="2707845" y="1957848"/>
                </a:lnTo>
                <a:lnTo>
                  <a:pt x="2725005" y="1915352"/>
                </a:lnTo>
                <a:lnTo>
                  <a:pt x="2740810" y="1872183"/>
                </a:lnTo>
                <a:lnTo>
                  <a:pt x="2755235" y="1828368"/>
                </a:lnTo>
                <a:lnTo>
                  <a:pt x="2768253" y="1783933"/>
                </a:lnTo>
                <a:lnTo>
                  <a:pt x="2779837" y="1738905"/>
                </a:lnTo>
                <a:lnTo>
                  <a:pt x="2789962" y="1693309"/>
                </a:lnTo>
                <a:lnTo>
                  <a:pt x="2798602" y="1647172"/>
                </a:lnTo>
                <a:lnTo>
                  <a:pt x="2805729" y="1600520"/>
                </a:lnTo>
                <a:lnTo>
                  <a:pt x="2811318" y="1553379"/>
                </a:lnTo>
                <a:lnTo>
                  <a:pt x="2815343" y="1505775"/>
                </a:lnTo>
                <a:lnTo>
                  <a:pt x="2817777" y="1457736"/>
                </a:lnTo>
                <a:lnTo>
                  <a:pt x="2818594" y="1409286"/>
                </a:lnTo>
                <a:lnTo>
                  <a:pt x="2817777" y="1360838"/>
                </a:lnTo>
                <a:lnTo>
                  <a:pt x="2815343" y="1312799"/>
                </a:lnTo>
                <a:lnTo>
                  <a:pt x="2811318" y="1265196"/>
                </a:lnTo>
                <a:lnTo>
                  <a:pt x="2805729" y="1218056"/>
                </a:lnTo>
                <a:lnTo>
                  <a:pt x="2798602" y="1171404"/>
                </a:lnTo>
                <a:lnTo>
                  <a:pt x="2789962" y="1125268"/>
                </a:lnTo>
                <a:lnTo>
                  <a:pt x="2779837" y="1079672"/>
                </a:lnTo>
                <a:lnTo>
                  <a:pt x="2768253" y="1034644"/>
                </a:lnTo>
                <a:lnTo>
                  <a:pt x="2755235" y="990210"/>
                </a:lnTo>
                <a:lnTo>
                  <a:pt x="2740810" y="946395"/>
                </a:lnTo>
                <a:lnTo>
                  <a:pt x="2725005" y="903227"/>
                </a:lnTo>
                <a:lnTo>
                  <a:pt x="2707845" y="860731"/>
                </a:lnTo>
                <a:lnTo>
                  <a:pt x="2689356" y="818933"/>
                </a:lnTo>
                <a:lnTo>
                  <a:pt x="2669566" y="777861"/>
                </a:lnTo>
                <a:lnTo>
                  <a:pt x="2648499" y="737539"/>
                </a:lnTo>
                <a:lnTo>
                  <a:pt x="2626184" y="697995"/>
                </a:lnTo>
                <a:lnTo>
                  <a:pt x="2602644" y="659254"/>
                </a:lnTo>
                <a:lnTo>
                  <a:pt x="2577908" y="621343"/>
                </a:lnTo>
                <a:lnTo>
                  <a:pt x="2552001" y="584288"/>
                </a:lnTo>
                <a:lnTo>
                  <a:pt x="2524949" y="548116"/>
                </a:lnTo>
                <a:lnTo>
                  <a:pt x="2496779" y="512851"/>
                </a:lnTo>
                <a:lnTo>
                  <a:pt x="2467517" y="478522"/>
                </a:lnTo>
                <a:lnTo>
                  <a:pt x="2437188" y="445154"/>
                </a:lnTo>
                <a:lnTo>
                  <a:pt x="2405820" y="412772"/>
                </a:lnTo>
                <a:lnTo>
                  <a:pt x="2373439" y="381404"/>
                </a:lnTo>
                <a:lnTo>
                  <a:pt x="2340070" y="351076"/>
                </a:lnTo>
                <a:lnTo>
                  <a:pt x="2305740" y="321814"/>
                </a:lnTo>
                <a:lnTo>
                  <a:pt x="2270476" y="293644"/>
                </a:lnTo>
                <a:lnTo>
                  <a:pt x="2234303" y="266592"/>
                </a:lnTo>
                <a:lnTo>
                  <a:pt x="2197248" y="240685"/>
                </a:lnTo>
                <a:lnTo>
                  <a:pt x="2159337" y="215949"/>
                </a:lnTo>
                <a:lnTo>
                  <a:pt x="2120596" y="192410"/>
                </a:lnTo>
                <a:lnTo>
                  <a:pt x="2081051" y="170094"/>
                </a:lnTo>
                <a:lnTo>
                  <a:pt x="2040729" y="149028"/>
                </a:lnTo>
                <a:lnTo>
                  <a:pt x="1999656" y="129237"/>
                </a:lnTo>
                <a:lnTo>
                  <a:pt x="1957859" y="110749"/>
                </a:lnTo>
                <a:lnTo>
                  <a:pt x="1915362" y="93589"/>
                </a:lnTo>
                <a:lnTo>
                  <a:pt x="1872193" y="77784"/>
                </a:lnTo>
                <a:lnTo>
                  <a:pt x="1828378" y="63359"/>
                </a:lnTo>
                <a:lnTo>
                  <a:pt x="1783944" y="50341"/>
                </a:lnTo>
                <a:lnTo>
                  <a:pt x="1738915" y="38756"/>
                </a:lnTo>
                <a:lnTo>
                  <a:pt x="1693319" y="28631"/>
                </a:lnTo>
                <a:lnTo>
                  <a:pt x="1647182" y="19992"/>
                </a:lnTo>
                <a:lnTo>
                  <a:pt x="1600530" y="12865"/>
                </a:lnTo>
                <a:lnTo>
                  <a:pt x="1553389" y="7276"/>
                </a:lnTo>
                <a:lnTo>
                  <a:pt x="1505786" y="3251"/>
                </a:lnTo>
                <a:lnTo>
                  <a:pt x="1457746" y="817"/>
                </a:lnTo>
                <a:lnTo>
                  <a:pt x="1409297" y="0"/>
                </a:lnTo>
                <a:close/>
              </a:path>
            </a:pathLst>
          </a:custGeom>
          <a:gradFill flip="none" rotWithShape="1">
            <a:gsLst>
              <a:gs pos="41000">
                <a:srgbClr val="53B97C"/>
              </a:gs>
              <a:gs pos="67000">
                <a:srgbClr val="5FC090">
                  <a:tint val="44500"/>
                  <a:satMod val="160000"/>
                </a:srgbClr>
              </a:gs>
              <a:gs pos="100000">
                <a:srgbClr val="5FC09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C3ED830E-8123-414B-8BEB-FD99804CE171}"/>
              </a:ext>
            </a:extLst>
          </p:cNvPr>
          <p:cNvSpPr/>
          <p:nvPr/>
        </p:nvSpPr>
        <p:spPr>
          <a:xfrm>
            <a:off x="10283879" y="5349875"/>
            <a:ext cx="1582211" cy="1286250"/>
          </a:xfrm>
          <a:custGeom>
            <a:avLst/>
            <a:gdLst/>
            <a:ahLst/>
            <a:cxnLst/>
            <a:rect l="l" t="t" r="r" b="b"/>
            <a:pathLst>
              <a:path w="2818765" h="2818765">
                <a:moveTo>
                  <a:pt x="1409297" y="0"/>
                </a:moveTo>
                <a:lnTo>
                  <a:pt x="1360847" y="817"/>
                </a:lnTo>
                <a:lnTo>
                  <a:pt x="1312808" y="3251"/>
                </a:lnTo>
                <a:lnTo>
                  <a:pt x="1265205" y="7276"/>
                </a:lnTo>
                <a:lnTo>
                  <a:pt x="1218064" y="12865"/>
                </a:lnTo>
                <a:lnTo>
                  <a:pt x="1171412" y="19992"/>
                </a:lnTo>
                <a:lnTo>
                  <a:pt x="1125275" y="28631"/>
                </a:lnTo>
                <a:lnTo>
                  <a:pt x="1079679" y="38756"/>
                </a:lnTo>
                <a:lnTo>
                  <a:pt x="1034650" y="50341"/>
                </a:lnTo>
                <a:lnTo>
                  <a:pt x="990215" y="63359"/>
                </a:lnTo>
                <a:lnTo>
                  <a:pt x="946400" y="77784"/>
                </a:lnTo>
                <a:lnTo>
                  <a:pt x="903232" y="93589"/>
                </a:lnTo>
                <a:lnTo>
                  <a:pt x="860735" y="110749"/>
                </a:lnTo>
                <a:lnTo>
                  <a:pt x="818937" y="129237"/>
                </a:lnTo>
                <a:lnTo>
                  <a:pt x="777864" y="149028"/>
                </a:lnTo>
                <a:lnTo>
                  <a:pt x="737543" y="170094"/>
                </a:lnTo>
                <a:lnTo>
                  <a:pt x="697998" y="192410"/>
                </a:lnTo>
                <a:lnTo>
                  <a:pt x="659257" y="215949"/>
                </a:lnTo>
                <a:lnTo>
                  <a:pt x="621346" y="240685"/>
                </a:lnTo>
                <a:lnTo>
                  <a:pt x="584291" y="266592"/>
                </a:lnTo>
                <a:lnTo>
                  <a:pt x="548118" y="293644"/>
                </a:lnTo>
                <a:lnTo>
                  <a:pt x="512853" y="321814"/>
                </a:lnTo>
                <a:lnTo>
                  <a:pt x="478524" y="351076"/>
                </a:lnTo>
                <a:lnTo>
                  <a:pt x="445155" y="381404"/>
                </a:lnTo>
                <a:lnTo>
                  <a:pt x="412774" y="412772"/>
                </a:lnTo>
                <a:lnTo>
                  <a:pt x="381406" y="445154"/>
                </a:lnTo>
                <a:lnTo>
                  <a:pt x="351077" y="478522"/>
                </a:lnTo>
                <a:lnTo>
                  <a:pt x="321815" y="512851"/>
                </a:lnTo>
                <a:lnTo>
                  <a:pt x="293645" y="548116"/>
                </a:lnTo>
                <a:lnTo>
                  <a:pt x="266593" y="584288"/>
                </a:lnTo>
                <a:lnTo>
                  <a:pt x="240686" y="621343"/>
                </a:lnTo>
                <a:lnTo>
                  <a:pt x="215949" y="659254"/>
                </a:lnTo>
                <a:lnTo>
                  <a:pt x="192410" y="697995"/>
                </a:lnTo>
                <a:lnTo>
                  <a:pt x="170094" y="737539"/>
                </a:lnTo>
                <a:lnTo>
                  <a:pt x="149028" y="777861"/>
                </a:lnTo>
                <a:lnTo>
                  <a:pt x="129238" y="818933"/>
                </a:lnTo>
                <a:lnTo>
                  <a:pt x="110749" y="860731"/>
                </a:lnTo>
                <a:lnTo>
                  <a:pt x="93589" y="903227"/>
                </a:lnTo>
                <a:lnTo>
                  <a:pt x="77784" y="946395"/>
                </a:lnTo>
                <a:lnTo>
                  <a:pt x="63359" y="990210"/>
                </a:lnTo>
                <a:lnTo>
                  <a:pt x="50341" y="1034644"/>
                </a:lnTo>
                <a:lnTo>
                  <a:pt x="38757" y="1079672"/>
                </a:lnTo>
                <a:lnTo>
                  <a:pt x="28631" y="1125268"/>
                </a:lnTo>
                <a:lnTo>
                  <a:pt x="19992" y="1171404"/>
                </a:lnTo>
                <a:lnTo>
                  <a:pt x="12865" y="1218056"/>
                </a:lnTo>
                <a:lnTo>
                  <a:pt x="7276" y="1265196"/>
                </a:lnTo>
                <a:lnTo>
                  <a:pt x="3251" y="1312799"/>
                </a:lnTo>
                <a:lnTo>
                  <a:pt x="817" y="1360838"/>
                </a:lnTo>
                <a:lnTo>
                  <a:pt x="0" y="1409286"/>
                </a:lnTo>
                <a:lnTo>
                  <a:pt x="817" y="1457736"/>
                </a:lnTo>
                <a:lnTo>
                  <a:pt x="3251" y="1505775"/>
                </a:lnTo>
                <a:lnTo>
                  <a:pt x="7276" y="1553379"/>
                </a:lnTo>
                <a:lnTo>
                  <a:pt x="12865" y="1600520"/>
                </a:lnTo>
                <a:lnTo>
                  <a:pt x="19992" y="1647172"/>
                </a:lnTo>
                <a:lnTo>
                  <a:pt x="28631" y="1693309"/>
                </a:lnTo>
                <a:lnTo>
                  <a:pt x="38757" y="1738905"/>
                </a:lnTo>
                <a:lnTo>
                  <a:pt x="50341" y="1783933"/>
                </a:lnTo>
                <a:lnTo>
                  <a:pt x="63359" y="1828368"/>
                </a:lnTo>
                <a:lnTo>
                  <a:pt x="77784" y="1872183"/>
                </a:lnTo>
                <a:lnTo>
                  <a:pt x="93589" y="1915352"/>
                </a:lnTo>
                <a:lnTo>
                  <a:pt x="110749" y="1957848"/>
                </a:lnTo>
                <a:lnTo>
                  <a:pt x="129238" y="1999646"/>
                </a:lnTo>
                <a:lnTo>
                  <a:pt x="149028" y="2040719"/>
                </a:lnTo>
                <a:lnTo>
                  <a:pt x="170094" y="2081041"/>
                </a:lnTo>
                <a:lnTo>
                  <a:pt x="192410" y="2120585"/>
                </a:lnTo>
                <a:lnTo>
                  <a:pt x="215949" y="2159326"/>
                </a:lnTo>
                <a:lnTo>
                  <a:pt x="240686" y="2197238"/>
                </a:lnTo>
                <a:lnTo>
                  <a:pt x="266593" y="2234293"/>
                </a:lnTo>
                <a:lnTo>
                  <a:pt x="293645" y="2270466"/>
                </a:lnTo>
                <a:lnTo>
                  <a:pt x="321815" y="2305730"/>
                </a:lnTo>
                <a:lnTo>
                  <a:pt x="351077" y="2340060"/>
                </a:lnTo>
                <a:lnTo>
                  <a:pt x="381406" y="2373428"/>
                </a:lnTo>
                <a:lnTo>
                  <a:pt x="412774" y="2405810"/>
                </a:lnTo>
                <a:lnTo>
                  <a:pt x="445155" y="2437178"/>
                </a:lnTo>
                <a:lnTo>
                  <a:pt x="478524" y="2467506"/>
                </a:lnTo>
                <a:lnTo>
                  <a:pt x="512853" y="2496768"/>
                </a:lnTo>
                <a:lnTo>
                  <a:pt x="548118" y="2524939"/>
                </a:lnTo>
                <a:lnTo>
                  <a:pt x="584291" y="2551990"/>
                </a:lnTo>
                <a:lnTo>
                  <a:pt x="621346" y="2577898"/>
                </a:lnTo>
                <a:lnTo>
                  <a:pt x="659257" y="2602634"/>
                </a:lnTo>
                <a:lnTo>
                  <a:pt x="697998" y="2626173"/>
                </a:lnTo>
                <a:lnTo>
                  <a:pt x="737543" y="2648489"/>
                </a:lnTo>
                <a:lnTo>
                  <a:pt x="777864" y="2669555"/>
                </a:lnTo>
                <a:lnTo>
                  <a:pt x="818937" y="2689346"/>
                </a:lnTo>
                <a:lnTo>
                  <a:pt x="860735" y="2707834"/>
                </a:lnTo>
                <a:lnTo>
                  <a:pt x="903232" y="2724994"/>
                </a:lnTo>
                <a:lnTo>
                  <a:pt x="946400" y="2740800"/>
                </a:lnTo>
                <a:lnTo>
                  <a:pt x="990215" y="2755225"/>
                </a:lnTo>
                <a:lnTo>
                  <a:pt x="1034650" y="2768242"/>
                </a:lnTo>
                <a:lnTo>
                  <a:pt x="1079679" y="2779827"/>
                </a:lnTo>
                <a:lnTo>
                  <a:pt x="1125275" y="2789952"/>
                </a:lnTo>
                <a:lnTo>
                  <a:pt x="1171412" y="2798591"/>
                </a:lnTo>
                <a:lnTo>
                  <a:pt x="1218064" y="2805719"/>
                </a:lnTo>
                <a:lnTo>
                  <a:pt x="1265205" y="2811308"/>
                </a:lnTo>
                <a:lnTo>
                  <a:pt x="1312808" y="2815333"/>
                </a:lnTo>
                <a:lnTo>
                  <a:pt x="1360847" y="2817767"/>
                </a:lnTo>
                <a:lnTo>
                  <a:pt x="1409297" y="2818584"/>
                </a:lnTo>
                <a:lnTo>
                  <a:pt x="1457746" y="2817767"/>
                </a:lnTo>
                <a:lnTo>
                  <a:pt x="1505786" y="2815333"/>
                </a:lnTo>
                <a:lnTo>
                  <a:pt x="1553389" y="2811308"/>
                </a:lnTo>
                <a:lnTo>
                  <a:pt x="1600530" y="2805719"/>
                </a:lnTo>
                <a:lnTo>
                  <a:pt x="1647182" y="2798591"/>
                </a:lnTo>
                <a:lnTo>
                  <a:pt x="1693319" y="2789952"/>
                </a:lnTo>
                <a:lnTo>
                  <a:pt x="1738915" y="2779827"/>
                </a:lnTo>
                <a:lnTo>
                  <a:pt x="1783944" y="2768242"/>
                </a:lnTo>
                <a:lnTo>
                  <a:pt x="1828378" y="2755225"/>
                </a:lnTo>
                <a:lnTo>
                  <a:pt x="1872193" y="2740800"/>
                </a:lnTo>
                <a:lnTo>
                  <a:pt x="1915362" y="2724994"/>
                </a:lnTo>
                <a:lnTo>
                  <a:pt x="1957859" y="2707834"/>
                </a:lnTo>
                <a:lnTo>
                  <a:pt x="1999656" y="2689346"/>
                </a:lnTo>
                <a:lnTo>
                  <a:pt x="2040729" y="2669555"/>
                </a:lnTo>
                <a:lnTo>
                  <a:pt x="2081051" y="2648489"/>
                </a:lnTo>
                <a:lnTo>
                  <a:pt x="2120596" y="2626173"/>
                </a:lnTo>
                <a:lnTo>
                  <a:pt x="2159337" y="2602634"/>
                </a:lnTo>
                <a:lnTo>
                  <a:pt x="2197248" y="2577898"/>
                </a:lnTo>
                <a:lnTo>
                  <a:pt x="2234303" y="2551990"/>
                </a:lnTo>
                <a:lnTo>
                  <a:pt x="2270476" y="2524939"/>
                </a:lnTo>
                <a:lnTo>
                  <a:pt x="2305740" y="2496768"/>
                </a:lnTo>
                <a:lnTo>
                  <a:pt x="2340070" y="2467506"/>
                </a:lnTo>
                <a:lnTo>
                  <a:pt x="2373439" y="2437178"/>
                </a:lnTo>
                <a:lnTo>
                  <a:pt x="2405820" y="2405810"/>
                </a:lnTo>
                <a:lnTo>
                  <a:pt x="2437188" y="2373428"/>
                </a:lnTo>
                <a:lnTo>
                  <a:pt x="2467517" y="2340060"/>
                </a:lnTo>
                <a:lnTo>
                  <a:pt x="2496779" y="2305730"/>
                </a:lnTo>
                <a:lnTo>
                  <a:pt x="2524949" y="2270466"/>
                </a:lnTo>
                <a:lnTo>
                  <a:pt x="2552001" y="2234293"/>
                </a:lnTo>
                <a:lnTo>
                  <a:pt x="2577908" y="2197238"/>
                </a:lnTo>
                <a:lnTo>
                  <a:pt x="2602644" y="2159326"/>
                </a:lnTo>
                <a:lnTo>
                  <a:pt x="2626184" y="2120585"/>
                </a:lnTo>
                <a:lnTo>
                  <a:pt x="2648499" y="2081041"/>
                </a:lnTo>
                <a:lnTo>
                  <a:pt x="2669566" y="2040719"/>
                </a:lnTo>
                <a:lnTo>
                  <a:pt x="2689356" y="1999646"/>
                </a:lnTo>
                <a:lnTo>
                  <a:pt x="2707845" y="1957848"/>
                </a:lnTo>
                <a:lnTo>
                  <a:pt x="2725005" y="1915352"/>
                </a:lnTo>
                <a:lnTo>
                  <a:pt x="2740810" y="1872183"/>
                </a:lnTo>
                <a:lnTo>
                  <a:pt x="2755235" y="1828368"/>
                </a:lnTo>
                <a:lnTo>
                  <a:pt x="2768253" y="1783933"/>
                </a:lnTo>
                <a:lnTo>
                  <a:pt x="2779837" y="1738905"/>
                </a:lnTo>
                <a:lnTo>
                  <a:pt x="2789962" y="1693309"/>
                </a:lnTo>
                <a:lnTo>
                  <a:pt x="2798602" y="1647172"/>
                </a:lnTo>
                <a:lnTo>
                  <a:pt x="2805729" y="1600520"/>
                </a:lnTo>
                <a:lnTo>
                  <a:pt x="2811318" y="1553379"/>
                </a:lnTo>
                <a:lnTo>
                  <a:pt x="2815343" y="1505775"/>
                </a:lnTo>
                <a:lnTo>
                  <a:pt x="2817777" y="1457736"/>
                </a:lnTo>
                <a:lnTo>
                  <a:pt x="2818594" y="1409286"/>
                </a:lnTo>
                <a:lnTo>
                  <a:pt x="2817777" y="1360838"/>
                </a:lnTo>
                <a:lnTo>
                  <a:pt x="2815343" y="1312799"/>
                </a:lnTo>
                <a:lnTo>
                  <a:pt x="2811318" y="1265196"/>
                </a:lnTo>
                <a:lnTo>
                  <a:pt x="2805729" y="1218056"/>
                </a:lnTo>
                <a:lnTo>
                  <a:pt x="2798602" y="1171404"/>
                </a:lnTo>
                <a:lnTo>
                  <a:pt x="2789962" y="1125268"/>
                </a:lnTo>
                <a:lnTo>
                  <a:pt x="2779837" y="1079672"/>
                </a:lnTo>
                <a:lnTo>
                  <a:pt x="2768253" y="1034644"/>
                </a:lnTo>
                <a:lnTo>
                  <a:pt x="2755235" y="990210"/>
                </a:lnTo>
                <a:lnTo>
                  <a:pt x="2740810" y="946395"/>
                </a:lnTo>
                <a:lnTo>
                  <a:pt x="2725005" y="903227"/>
                </a:lnTo>
                <a:lnTo>
                  <a:pt x="2707845" y="860731"/>
                </a:lnTo>
                <a:lnTo>
                  <a:pt x="2689356" y="818933"/>
                </a:lnTo>
                <a:lnTo>
                  <a:pt x="2669566" y="777861"/>
                </a:lnTo>
                <a:lnTo>
                  <a:pt x="2648499" y="737539"/>
                </a:lnTo>
                <a:lnTo>
                  <a:pt x="2626184" y="697995"/>
                </a:lnTo>
                <a:lnTo>
                  <a:pt x="2602644" y="659254"/>
                </a:lnTo>
                <a:lnTo>
                  <a:pt x="2577908" y="621343"/>
                </a:lnTo>
                <a:lnTo>
                  <a:pt x="2552001" y="584288"/>
                </a:lnTo>
                <a:lnTo>
                  <a:pt x="2524949" y="548116"/>
                </a:lnTo>
                <a:lnTo>
                  <a:pt x="2496779" y="512851"/>
                </a:lnTo>
                <a:lnTo>
                  <a:pt x="2467517" y="478522"/>
                </a:lnTo>
                <a:lnTo>
                  <a:pt x="2437188" y="445154"/>
                </a:lnTo>
                <a:lnTo>
                  <a:pt x="2405820" y="412772"/>
                </a:lnTo>
                <a:lnTo>
                  <a:pt x="2373439" y="381404"/>
                </a:lnTo>
                <a:lnTo>
                  <a:pt x="2340070" y="351076"/>
                </a:lnTo>
                <a:lnTo>
                  <a:pt x="2305740" y="321814"/>
                </a:lnTo>
                <a:lnTo>
                  <a:pt x="2270476" y="293644"/>
                </a:lnTo>
                <a:lnTo>
                  <a:pt x="2234303" y="266592"/>
                </a:lnTo>
                <a:lnTo>
                  <a:pt x="2197248" y="240685"/>
                </a:lnTo>
                <a:lnTo>
                  <a:pt x="2159337" y="215949"/>
                </a:lnTo>
                <a:lnTo>
                  <a:pt x="2120596" y="192410"/>
                </a:lnTo>
                <a:lnTo>
                  <a:pt x="2081051" y="170094"/>
                </a:lnTo>
                <a:lnTo>
                  <a:pt x="2040729" y="149028"/>
                </a:lnTo>
                <a:lnTo>
                  <a:pt x="1999656" y="129237"/>
                </a:lnTo>
                <a:lnTo>
                  <a:pt x="1957859" y="110749"/>
                </a:lnTo>
                <a:lnTo>
                  <a:pt x="1915362" y="93589"/>
                </a:lnTo>
                <a:lnTo>
                  <a:pt x="1872193" y="77784"/>
                </a:lnTo>
                <a:lnTo>
                  <a:pt x="1828378" y="63359"/>
                </a:lnTo>
                <a:lnTo>
                  <a:pt x="1783944" y="50341"/>
                </a:lnTo>
                <a:lnTo>
                  <a:pt x="1738915" y="38756"/>
                </a:lnTo>
                <a:lnTo>
                  <a:pt x="1693319" y="28631"/>
                </a:lnTo>
                <a:lnTo>
                  <a:pt x="1647182" y="19992"/>
                </a:lnTo>
                <a:lnTo>
                  <a:pt x="1600530" y="12865"/>
                </a:lnTo>
                <a:lnTo>
                  <a:pt x="1553389" y="7276"/>
                </a:lnTo>
                <a:lnTo>
                  <a:pt x="1505786" y="3251"/>
                </a:lnTo>
                <a:lnTo>
                  <a:pt x="1457746" y="817"/>
                </a:lnTo>
                <a:lnTo>
                  <a:pt x="1409297" y="0"/>
                </a:lnTo>
                <a:close/>
              </a:path>
            </a:pathLst>
          </a:custGeom>
          <a:gradFill flip="none" rotWithShape="1">
            <a:gsLst>
              <a:gs pos="58000">
                <a:srgbClr val="53B97C"/>
              </a:gs>
              <a:gs pos="81000">
                <a:srgbClr val="5FC090">
                  <a:tint val="44500"/>
                  <a:satMod val="160000"/>
                </a:srgbClr>
              </a:gs>
              <a:gs pos="100000">
                <a:srgbClr val="5FC09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0">
            <a:extLst>
              <a:ext uri="{FF2B5EF4-FFF2-40B4-BE49-F238E27FC236}">
                <a16:creationId xmlns:a16="http://schemas.microsoft.com/office/drawing/2014/main" id="{FB151117-7580-4E79-9364-22F7E6613248}"/>
              </a:ext>
            </a:extLst>
          </p:cNvPr>
          <p:cNvSpPr/>
          <p:nvPr/>
        </p:nvSpPr>
        <p:spPr>
          <a:xfrm>
            <a:off x="12701391" y="5552324"/>
            <a:ext cx="1066210" cy="936983"/>
          </a:xfrm>
          <a:custGeom>
            <a:avLst/>
            <a:gdLst/>
            <a:ahLst/>
            <a:cxnLst/>
            <a:rect l="l" t="t" r="r" b="b"/>
            <a:pathLst>
              <a:path w="2818765" h="2818765">
                <a:moveTo>
                  <a:pt x="1409297" y="0"/>
                </a:moveTo>
                <a:lnTo>
                  <a:pt x="1360847" y="817"/>
                </a:lnTo>
                <a:lnTo>
                  <a:pt x="1312808" y="3251"/>
                </a:lnTo>
                <a:lnTo>
                  <a:pt x="1265205" y="7276"/>
                </a:lnTo>
                <a:lnTo>
                  <a:pt x="1218064" y="12865"/>
                </a:lnTo>
                <a:lnTo>
                  <a:pt x="1171412" y="19992"/>
                </a:lnTo>
                <a:lnTo>
                  <a:pt x="1125275" y="28631"/>
                </a:lnTo>
                <a:lnTo>
                  <a:pt x="1079679" y="38756"/>
                </a:lnTo>
                <a:lnTo>
                  <a:pt x="1034650" y="50341"/>
                </a:lnTo>
                <a:lnTo>
                  <a:pt x="990215" y="63359"/>
                </a:lnTo>
                <a:lnTo>
                  <a:pt x="946400" y="77784"/>
                </a:lnTo>
                <a:lnTo>
                  <a:pt x="903232" y="93589"/>
                </a:lnTo>
                <a:lnTo>
                  <a:pt x="860735" y="110749"/>
                </a:lnTo>
                <a:lnTo>
                  <a:pt x="818937" y="129237"/>
                </a:lnTo>
                <a:lnTo>
                  <a:pt x="777864" y="149028"/>
                </a:lnTo>
                <a:lnTo>
                  <a:pt x="737543" y="170094"/>
                </a:lnTo>
                <a:lnTo>
                  <a:pt x="697998" y="192410"/>
                </a:lnTo>
                <a:lnTo>
                  <a:pt x="659257" y="215949"/>
                </a:lnTo>
                <a:lnTo>
                  <a:pt x="621346" y="240685"/>
                </a:lnTo>
                <a:lnTo>
                  <a:pt x="584291" y="266592"/>
                </a:lnTo>
                <a:lnTo>
                  <a:pt x="548118" y="293644"/>
                </a:lnTo>
                <a:lnTo>
                  <a:pt x="512853" y="321814"/>
                </a:lnTo>
                <a:lnTo>
                  <a:pt x="478524" y="351076"/>
                </a:lnTo>
                <a:lnTo>
                  <a:pt x="445155" y="381404"/>
                </a:lnTo>
                <a:lnTo>
                  <a:pt x="412774" y="412772"/>
                </a:lnTo>
                <a:lnTo>
                  <a:pt x="381406" y="445154"/>
                </a:lnTo>
                <a:lnTo>
                  <a:pt x="351077" y="478522"/>
                </a:lnTo>
                <a:lnTo>
                  <a:pt x="321815" y="512851"/>
                </a:lnTo>
                <a:lnTo>
                  <a:pt x="293645" y="548116"/>
                </a:lnTo>
                <a:lnTo>
                  <a:pt x="266593" y="584288"/>
                </a:lnTo>
                <a:lnTo>
                  <a:pt x="240686" y="621343"/>
                </a:lnTo>
                <a:lnTo>
                  <a:pt x="215949" y="659254"/>
                </a:lnTo>
                <a:lnTo>
                  <a:pt x="192410" y="697995"/>
                </a:lnTo>
                <a:lnTo>
                  <a:pt x="170094" y="737539"/>
                </a:lnTo>
                <a:lnTo>
                  <a:pt x="149028" y="777861"/>
                </a:lnTo>
                <a:lnTo>
                  <a:pt x="129238" y="818933"/>
                </a:lnTo>
                <a:lnTo>
                  <a:pt x="110749" y="860731"/>
                </a:lnTo>
                <a:lnTo>
                  <a:pt x="93589" y="903227"/>
                </a:lnTo>
                <a:lnTo>
                  <a:pt x="77784" y="946395"/>
                </a:lnTo>
                <a:lnTo>
                  <a:pt x="63359" y="990210"/>
                </a:lnTo>
                <a:lnTo>
                  <a:pt x="50341" y="1034644"/>
                </a:lnTo>
                <a:lnTo>
                  <a:pt x="38757" y="1079672"/>
                </a:lnTo>
                <a:lnTo>
                  <a:pt x="28631" y="1125268"/>
                </a:lnTo>
                <a:lnTo>
                  <a:pt x="19992" y="1171404"/>
                </a:lnTo>
                <a:lnTo>
                  <a:pt x="12865" y="1218056"/>
                </a:lnTo>
                <a:lnTo>
                  <a:pt x="7276" y="1265196"/>
                </a:lnTo>
                <a:lnTo>
                  <a:pt x="3251" y="1312799"/>
                </a:lnTo>
                <a:lnTo>
                  <a:pt x="817" y="1360838"/>
                </a:lnTo>
                <a:lnTo>
                  <a:pt x="0" y="1409286"/>
                </a:lnTo>
                <a:lnTo>
                  <a:pt x="817" y="1457736"/>
                </a:lnTo>
                <a:lnTo>
                  <a:pt x="3251" y="1505775"/>
                </a:lnTo>
                <a:lnTo>
                  <a:pt x="7276" y="1553379"/>
                </a:lnTo>
                <a:lnTo>
                  <a:pt x="12865" y="1600520"/>
                </a:lnTo>
                <a:lnTo>
                  <a:pt x="19992" y="1647172"/>
                </a:lnTo>
                <a:lnTo>
                  <a:pt x="28631" y="1693309"/>
                </a:lnTo>
                <a:lnTo>
                  <a:pt x="38757" y="1738905"/>
                </a:lnTo>
                <a:lnTo>
                  <a:pt x="50341" y="1783933"/>
                </a:lnTo>
                <a:lnTo>
                  <a:pt x="63359" y="1828368"/>
                </a:lnTo>
                <a:lnTo>
                  <a:pt x="77784" y="1872183"/>
                </a:lnTo>
                <a:lnTo>
                  <a:pt x="93589" y="1915352"/>
                </a:lnTo>
                <a:lnTo>
                  <a:pt x="110749" y="1957848"/>
                </a:lnTo>
                <a:lnTo>
                  <a:pt x="129238" y="1999646"/>
                </a:lnTo>
                <a:lnTo>
                  <a:pt x="149028" y="2040719"/>
                </a:lnTo>
                <a:lnTo>
                  <a:pt x="170094" y="2081041"/>
                </a:lnTo>
                <a:lnTo>
                  <a:pt x="192410" y="2120585"/>
                </a:lnTo>
                <a:lnTo>
                  <a:pt x="215949" y="2159326"/>
                </a:lnTo>
                <a:lnTo>
                  <a:pt x="240686" y="2197238"/>
                </a:lnTo>
                <a:lnTo>
                  <a:pt x="266593" y="2234293"/>
                </a:lnTo>
                <a:lnTo>
                  <a:pt x="293645" y="2270466"/>
                </a:lnTo>
                <a:lnTo>
                  <a:pt x="321815" y="2305730"/>
                </a:lnTo>
                <a:lnTo>
                  <a:pt x="351077" y="2340060"/>
                </a:lnTo>
                <a:lnTo>
                  <a:pt x="381406" y="2373428"/>
                </a:lnTo>
                <a:lnTo>
                  <a:pt x="412774" y="2405810"/>
                </a:lnTo>
                <a:lnTo>
                  <a:pt x="445155" y="2437178"/>
                </a:lnTo>
                <a:lnTo>
                  <a:pt x="478524" y="2467506"/>
                </a:lnTo>
                <a:lnTo>
                  <a:pt x="512853" y="2496768"/>
                </a:lnTo>
                <a:lnTo>
                  <a:pt x="548118" y="2524939"/>
                </a:lnTo>
                <a:lnTo>
                  <a:pt x="584291" y="2551990"/>
                </a:lnTo>
                <a:lnTo>
                  <a:pt x="621346" y="2577898"/>
                </a:lnTo>
                <a:lnTo>
                  <a:pt x="659257" y="2602634"/>
                </a:lnTo>
                <a:lnTo>
                  <a:pt x="697998" y="2626173"/>
                </a:lnTo>
                <a:lnTo>
                  <a:pt x="737543" y="2648489"/>
                </a:lnTo>
                <a:lnTo>
                  <a:pt x="777864" y="2669555"/>
                </a:lnTo>
                <a:lnTo>
                  <a:pt x="818937" y="2689346"/>
                </a:lnTo>
                <a:lnTo>
                  <a:pt x="860735" y="2707834"/>
                </a:lnTo>
                <a:lnTo>
                  <a:pt x="903232" y="2724994"/>
                </a:lnTo>
                <a:lnTo>
                  <a:pt x="946400" y="2740800"/>
                </a:lnTo>
                <a:lnTo>
                  <a:pt x="990215" y="2755225"/>
                </a:lnTo>
                <a:lnTo>
                  <a:pt x="1034650" y="2768242"/>
                </a:lnTo>
                <a:lnTo>
                  <a:pt x="1079679" y="2779827"/>
                </a:lnTo>
                <a:lnTo>
                  <a:pt x="1125275" y="2789952"/>
                </a:lnTo>
                <a:lnTo>
                  <a:pt x="1171412" y="2798591"/>
                </a:lnTo>
                <a:lnTo>
                  <a:pt x="1218064" y="2805719"/>
                </a:lnTo>
                <a:lnTo>
                  <a:pt x="1265205" y="2811308"/>
                </a:lnTo>
                <a:lnTo>
                  <a:pt x="1312808" y="2815333"/>
                </a:lnTo>
                <a:lnTo>
                  <a:pt x="1360847" y="2817767"/>
                </a:lnTo>
                <a:lnTo>
                  <a:pt x="1409297" y="2818584"/>
                </a:lnTo>
                <a:lnTo>
                  <a:pt x="1457746" y="2817767"/>
                </a:lnTo>
                <a:lnTo>
                  <a:pt x="1505786" y="2815333"/>
                </a:lnTo>
                <a:lnTo>
                  <a:pt x="1553389" y="2811308"/>
                </a:lnTo>
                <a:lnTo>
                  <a:pt x="1600530" y="2805719"/>
                </a:lnTo>
                <a:lnTo>
                  <a:pt x="1647182" y="2798591"/>
                </a:lnTo>
                <a:lnTo>
                  <a:pt x="1693319" y="2789952"/>
                </a:lnTo>
                <a:lnTo>
                  <a:pt x="1738915" y="2779827"/>
                </a:lnTo>
                <a:lnTo>
                  <a:pt x="1783944" y="2768242"/>
                </a:lnTo>
                <a:lnTo>
                  <a:pt x="1828378" y="2755225"/>
                </a:lnTo>
                <a:lnTo>
                  <a:pt x="1872193" y="2740800"/>
                </a:lnTo>
                <a:lnTo>
                  <a:pt x="1915362" y="2724994"/>
                </a:lnTo>
                <a:lnTo>
                  <a:pt x="1957859" y="2707834"/>
                </a:lnTo>
                <a:lnTo>
                  <a:pt x="1999656" y="2689346"/>
                </a:lnTo>
                <a:lnTo>
                  <a:pt x="2040729" y="2669555"/>
                </a:lnTo>
                <a:lnTo>
                  <a:pt x="2081051" y="2648489"/>
                </a:lnTo>
                <a:lnTo>
                  <a:pt x="2120596" y="2626173"/>
                </a:lnTo>
                <a:lnTo>
                  <a:pt x="2159337" y="2602634"/>
                </a:lnTo>
                <a:lnTo>
                  <a:pt x="2197248" y="2577898"/>
                </a:lnTo>
                <a:lnTo>
                  <a:pt x="2234303" y="2551990"/>
                </a:lnTo>
                <a:lnTo>
                  <a:pt x="2270476" y="2524939"/>
                </a:lnTo>
                <a:lnTo>
                  <a:pt x="2305740" y="2496768"/>
                </a:lnTo>
                <a:lnTo>
                  <a:pt x="2340070" y="2467506"/>
                </a:lnTo>
                <a:lnTo>
                  <a:pt x="2373439" y="2437178"/>
                </a:lnTo>
                <a:lnTo>
                  <a:pt x="2405820" y="2405810"/>
                </a:lnTo>
                <a:lnTo>
                  <a:pt x="2437188" y="2373428"/>
                </a:lnTo>
                <a:lnTo>
                  <a:pt x="2467517" y="2340060"/>
                </a:lnTo>
                <a:lnTo>
                  <a:pt x="2496779" y="2305730"/>
                </a:lnTo>
                <a:lnTo>
                  <a:pt x="2524949" y="2270466"/>
                </a:lnTo>
                <a:lnTo>
                  <a:pt x="2552001" y="2234293"/>
                </a:lnTo>
                <a:lnTo>
                  <a:pt x="2577908" y="2197238"/>
                </a:lnTo>
                <a:lnTo>
                  <a:pt x="2602644" y="2159326"/>
                </a:lnTo>
                <a:lnTo>
                  <a:pt x="2626184" y="2120585"/>
                </a:lnTo>
                <a:lnTo>
                  <a:pt x="2648499" y="2081041"/>
                </a:lnTo>
                <a:lnTo>
                  <a:pt x="2669566" y="2040719"/>
                </a:lnTo>
                <a:lnTo>
                  <a:pt x="2689356" y="1999646"/>
                </a:lnTo>
                <a:lnTo>
                  <a:pt x="2707845" y="1957848"/>
                </a:lnTo>
                <a:lnTo>
                  <a:pt x="2725005" y="1915352"/>
                </a:lnTo>
                <a:lnTo>
                  <a:pt x="2740810" y="1872183"/>
                </a:lnTo>
                <a:lnTo>
                  <a:pt x="2755235" y="1828368"/>
                </a:lnTo>
                <a:lnTo>
                  <a:pt x="2768253" y="1783933"/>
                </a:lnTo>
                <a:lnTo>
                  <a:pt x="2779837" y="1738905"/>
                </a:lnTo>
                <a:lnTo>
                  <a:pt x="2789962" y="1693309"/>
                </a:lnTo>
                <a:lnTo>
                  <a:pt x="2798602" y="1647172"/>
                </a:lnTo>
                <a:lnTo>
                  <a:pt x="2805729" y="1600520"/>
                </a:lnTo>
                <a:lnTo>
                  <a:pt x="2811318" y="1553379"/>
                </a:lnTo>
                <a:lnTo>
                  <a:pt x="2815343" y="1505775"/>
                </a:lnTo>
                <a:lnTo>
                  <a:pt x="2817777" y="1457736"/>
                </a:lnTo>
                <a:lnTo>
                  <a:pt x="2818594" y="1409286"/>
                </a:lnTo>
                <a:lnTo>
                  <a:pt x="2817777" y="1360838"/>
                </a:lnTo>
                <a:lnTo>
                  <a:pt x="2815343" y="1312799"/>
                </a:lnTo>
                <a:lnTo>
                  <a:pt x="2811318" y="1265196"/>
                </a:lnTo>
                <a:lnTo>
                  <a:pt x="2805729" y="1218056"/>
                </a:lnTo>
                <a:lnTo>
                  <a:pt x="2798602" y="1171404"/>
                </a:lnTo>
                <a:lnTo>
                  <a:pt x="2789962" y="1125268"/>
                </a:lnTo>
                <a:lnTo>
                  <a:pt x="2779837" y="1079672"/>
                </a:lnTo>
                <a:lnTo>
                  <a:pt x="2768253" y="1034644"/>
                </a:lnTo>
                <a:lnTo>
                  <a:pt x="2755235" y="990210"/>
                </a:lnTo>
                <a:lnTo>
                  <a:pt x="2740810" y="946395"/>
                </a:lnTo>
                <a:lnTo>
                  <a:pt x="2725005" y="903227"/>
                </a:lnTo>
                <a:lnTo>
                  <a:pt x="2707845" y="860731"/>
                </a:lnTo>
                <a:lnTo>
                  <a:pt x="2689356" y="818933"/>
                </a:lnTo>
                <a:lnTo>
                  <a:pt x="2669566" y="777861"/>
                </a:lnTo>
                <a:lnTo>
                  <a:pt x="2648499" y="737539"/>
                </a:lnTo>
                <a:lnTo>
                  <a:pt x="2626184" y="697995"/>
                </a:lnTo>
                <a:lnTo>
                  <a:pt x="2602644" y="659254"/>
                </a:lnTo>
                <a:lnTo>
                  <a:pt x="2577908" y="621343"/>
                </a:lnTo>
                <a:lnTo>
                  <a:pt x="2552001" y="584288"/>
                </a:lnTo>
                <a:lnTo>
                  <a:pt x="2524949" y="548116"/>
                </a:lnTo>
                <a:lnTo>
                  <a:pt x="2496779" y="512851"/>
                </a:lnTo>
                <a:lnTo>
                  <a:pt x="2467517" y="478522"/>
                </a:lnTo>
                <a:lnTo>
                  <a:pt x="2437188" y="445154"/>
                </a:lnTo>
                <a:lnTo>
                  <a:pt x="2405820" y="412772"/>
                </a:lnTo>
                <a:lnTo>
                  <a:pt x="2373439" y="381404"/>
                </a:lnTo>
                <a:lnTo>
                  <a:pt x="2340070" y="351076"/>
                </a:lnTo>
                <a:lnTo>
                  <a:pt x="2305740" y="321814"/>
                </a:lnTo>
                <a:lnTo>
                  <a:pt x="2270476" y="293644"/>
                </a:lnTo>
                <a:lnTo>
                  <a:pt x="2234303" y="266592"/>
                </a:lnTo>
                <a:lnTo>
                  <a:pt x="2197248" y="240685"/>
                </a:lnTo>
                <a:lnTo>
                  <a:pt x="2159337" y="215949"/>
                </a:lnTo>
                <a:lnTo>
                  <a:pt x="2120596" y="192410"/>
                </a:lnTo>
                <a:lnTo>
                  <a:pt x="2081051" y="170094"/>
                </a:lnTo>
                <a:lnTo>
                  <a:pt x="2040729" y="149028"/>
                </a:lnTo>
                <a:lnTo>
                  <a:pt x="1999656" y="129237"/>
                </a:lnTo>
                <a:lnTo>
                  <a:pt x="1957859" y="110749"/>
                </a:lnTo>
                <a:lnTo>
                  <a:pt x="1915362" y="93589"/>
                </a:lnTo>
                <a:lnTo>
                  <a:pt x="1872193" y="77784"/>
                </a:lnTo>
                <a:lnTo>
                  <a:pt x="1828378" y="63359"/>
                </a:lnTo>
                <a:lnTo>
                  <a:pt x="1783944" y="50341"/>
                </a:lnTo>
                <a:lnTo>
                  <a:pt x="1738915" y="38756"/>
                </a:lnTo>
                <a:lnTo>
                  <a:pt x="1693319" y="28631"/>
                </a:lnTo>
                <a:lnTo>
                  <a:pt x="1647182" y="19992"/>
                </a:lnTo>
                <a:lnTo>
                  <a:pt x="1600530" y="12865"/>
                </a:lnTo>
                <a:lnTo>
                  <a:pt x="1553389" y="7276"/>
                </a:lnTo>
                <a:lnTo>
                  <a:pt x="1505786" y="3251"/>
                </a:lnTo>
                <a:lnTo>
                  <a:pt x="1457746" y="817"/>
                </a:lnTo>
                <a:lnTo>
                  <a:pt x="1409297" y="0"/>
                </a:lnTo>
                <a:close/>
              </a:path>
            </a:pathLst>
          </a:custGeom>
          <a:gradFill flip="none" rotWithShape="1">
            <a:gsLst>
              <a:gs pos="61000">
                <a:srgbClr val="53B97C"/>
              </a:gs>
              <a:gs pos="84000">
                <a:srgbClr val="5FC090">
                  <a:tint val="44500"/>
                  <a:satMod val="160000"/>
                </a:srgbClr>
              </a:gs>
              <a:gs pos="100000">
                <a:srgbClr val="5FC09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D22E1C84-761C-4A16-86D8-D2DA50F1D852}"/>
              </a:ext>
            </a:extLst>
          </p:cNvPr>
          <p:cNvSpPr/>
          <p:nvPr/>
        </p:nvSpPr>
        <p:spPr>
          <a:xfrm>
            <a:off x="15042575" y="5637939"/>
            <a:ext cx="730993" cy="734684"/>
          </a:xfrm>
          <a:custGeom>
            <a:avLst/>
            <a:gdLst/>
            <a:ahLst/>
            <a:cxnLst/>
            <a:rect l="l" t="t" r="r" b="b"/>
            <a:pathLst>
              <a:path w="2818765" h="2818765">
                <a:moveTo>
                  <a:pt x="1409297" y="0"/>
                </a:moveTo>
                <a:lnTo>
                  <a:pt x="1360847" y="817"/>
                </a:lnTo>
                <a:lnTo>
                  <a:pt x="1312808" y="3251"/>
                </a:lnTo>
                <a:lnTo>
                  <a:pt x="1265205" y="7276"/>
                </a:lnTo>
                <a:lnTo>
                  <a:pt x="1218064" y="12865"/>
                </a:lnTo>
                <a:lnTo>
                  <a:pt x="1171412" y="19992"/>
                </a:lnTo>
                <a:lnTo>
                  <a:pt x="1125275" y="28631"/>
                </a:lnTo>
                <a:lnTo>
                  <a:pt x="1079679" y="38756"/>
                </a:lnTo>
                <a:lnTo>
                  <a:pt x="1034650" y="50341"/>
                </a:lnTo>
                <a:lnTo>
                  <a:pt x="990215" y="63359"/>
                </a:lnTo>
                <a:lnTo>
                  <a:pt x="946400" y="77784"/>
                </a:lnTo>
                <a:lnTo>
                  <a:pt x="903232" y="93589"/>
                </a:lnTo>
                <a:lnTo>
                  <a:pt x="860735" y="110749"/>
                </a:lnTo>
                <a:lnTo>
                  <a:pt x="818937" y="129237"/>
                </a:lnTo>
                <a:lnTo>
                  <a:pt x="777864" y="149028"/>
                </a:lnTo>
                <a:lnTo>
                  <a:pt x="737543" y="170094"/>
                </a:lnTo>
                <a:lnTo>
                  <a:pt x="697998" y="192410"/>
                </a:lnTo>
                <a:lnTo>
                  <a:pt x="659257" y="215949"/>
                </a:lnTo>
                <a:lnTo>
                  <a:pt x="621346" y="240685"/>
                </a:lnTo>
                <a:lnTo>
                  <a:pt x="584291" y="266592"/>
                </a:lnTo>
                <a:lnTo>
                  <a:pt x="548118" y="293644"/>
                </a:lnTo>
                <a:lnTo>
                  <a:pt x="512853" y="321814"/>
                </a:lnTo>
                <a:lnTo>
                  <a:pt x="478524" y="351076"/>
                </a:lnTo>
                <a:lnTo>
                  <a:pt x="445155" y="381404"/>
                </a:lnTo>
                <a:lnTo>
                  <a:pt x="412774" y="412772"/>
                </a:lnTo>
                <a:lnTo>
                  <a:pt x="381406" y="445154"/>
                </a:lnTo>
                <a:lnTo>
                  <a:pt x="351077" y="478522"/>
                </a:lnTo>
                <a:lnTo>
                  <a:pt x="321815" y="512851"/>
                </a:lnTo>
                <a:lnTo>
                  <a:pt x="293645" y="548116"/>
                </a:lnTo>
                <a:lnTo>
                  <a:pt x="266593" y="584288"/>
                </a:lnTo>
                <a:lnTo>
                  <a:pt x="240686" y="621343"/>
                </a:lnTo>
                <a:lnTo>
                  <a:pt x="215949" y="659254"/>
                </a:lnTo>
                <a:lnTo>
                  <a:pt x="192410" y="697995"/>
                </a:lnTo>
                <a:lnTo>
                  <a:pt x="170094" y="737539"/>
                </a:lnTo>
                <a:lnTo>
                  <a:pt x="149028" y="777861"/>
                </a:lnTo>
                <a:lnTo>
                  <a:pt x="129238" y="818933"/>
                </a:lnTo>
                <a:lnTo>
                  <a:pt x="110749" y="860731"/>
                </a:lnTo>
                <a:lnTo>
                  <a:pt x="93589" y="903227"/>
                </a:lnTo>
                <a:lnTo>
                  <a:pt x="77784" y="946395"/>
                </a:lnTo>
                <a:lnTo>
                  <a:pt x="63359" y="990210"/>
                </a:lnTo>
                <a:lnTo>
                  <a:pt x="50341" y="1034644"/>
                </a:lnTo>
                <a:lnTo>
                  <a:pt x="38757" y="1079672"/>
                </a:lnTo>
                <a:lnTo>
                  <a:pt x="28631" y="1125268"/>
                </a:lnTo>
                <a:lnTo>
                  <a:pt x="19992" y="1171404"/>
                </a:lnTo>
                <a:lnTo>
                  <a:pt x="12865" y="1218056"/>
                </a:lnTo>
                <a:lnTo>
                  <a:pt x="7276" y="1265196"/>
                </a:lnTo>
                <a:lnTo>
                  <a:pt x="3251" y="1312799"/>
                </a:lnTo>
                <a:lnTo>
                  <a:pt x="817" y="1360838"/>
                </a:lnTo>
                <a:lnTo>
                  <a:pt x="0" y="1409286"/>
                </a:lnTo>
                <a:lnTo>
                  <a:pt x="817" y="1457736"/>
                </a:lnTo>
                <a:lnTo>
                  <a:pt x="3251" y="1505775"/>
                </a:lnTo>
                <a:lnTo>
                  <a:pt x="7276" y="1553379"/>
                </a:lnTo>
                <a:lnTo>
                  <a:pt x="12865" y="1600520"/>
                </a:lnTo>
                <a:lnTo>
                  <a:pt x="19992" y="1647172"/>
                </a:lnTo>
                <a:lnTo>
                  <a:pt x="28631" y="1693309"/>
                </a:lnTo>
                <a:lnTo>
                  <a:pt x="38757" y="1738905"/>
                </a:lnTo>
                <a:lnTo>
                  <a:pt x="50341" y="1783933"/>
                </a:lnTo>
                <a:lnTo>
                  <a:pt x="63359" y="1828368"/>
                </a:lnTo>
                <a:lnTo>
                  <a:pt x="77784" y="1872183"/>
                </a:lnTo>
                <a:lnTo>
                  <a:pt x="93589" y="1915352"/>
                </a:lnTo>
                <a:lnTo>
                  <a:pt x="110749" y="1957848"/>
                </a:lnTo>
                <a:lnTo>
                  <a:pt x="129238" y="1999646"/>
                </a:lnTo>
                <a:lnTo>
                  <a:pt x="149028" y="2040719"/>
                </a:lnTo>
                <a:lnTo>
                  <a:pt x="170094" y="2081041"/>
                </a:lnTo>
                <a:lnTo>
                  <a:pt x="192410" y="2120585"/>
                </a:lnTo>
                <a:lnTo>
                  <a:pt x="215949" y="2159326"/>
                </a:lnTo>
                <a:lnTo>
                  <a:pt x="240686" y="2197238"/>
                </a:lnTo>
                <a:lnTo>
                  <a:pt x="266593" y="2234293"/>
                </a:lnTo>
                <a:lnTo>
                  <a:pt x="293645" y="2270466"/>
                </a:lnTo>
                <a:lnTo>
                  <a:pt x="321815" y="2305730"/>
                </a:lnTo>
                <a:lnTo>
                  <a:pt x="351077" y="2340060"/>
                </a:lnTo>
                <a:lnTo>
                  <a:pt x="381406" y="2373428"/>
                </a:lnTo>
                <a:lnTo>
                  <a:pt x="412774" y="2405810"/>
                </a:lnTo>
                <a:lnTo>
                  <a:pt x="445155" y="2437178"/>
                </a:lnTo>
                <a:lnTo>
                  <a:pt x="478524" y="2467506"/>
                </a:lnTo>
                <a:lnTo>
                  <a:pt x="512853" y="2496768"/>
                </a:lnTo>
                <a:lnTo>
                  <a:pt x="548118" y="2524939"/>
                </a:lnTo>
                <a:lnTo>
                  <a:pt x="584291" y="2551990"/>
                </a:lnTo>
                <a:lnTo>
                  <a:pt x="621346" y="2577898"/>
                </a:lnTo>
                <a:lnTo>
                  <a:pt x="659257" y="2602634"/>
                </a:lnTo>
                <a:lnTo>
                  <a:pt x="697998" y="2626173"/>
                </a:lnTo>
                <a:lnTo>
                  <a:pt x="737543" y="2648489"/>
                </a:lnTo>
                <a:lnTo>
                  <a:pt x="777864" y="2669555"/>
                </a:lnTo>
                <a:lnTo>
                  <a:pt x="818937" y="2689346"/>
                </a:lnTo>
                <a:lnTo>
                  <a:pt x="860735" y="2707834"/>
                </a:lnTo>
                <a:lnTo>
                  <a:pt x="903232" y="2724994"/>
                </a:lnTo>
                <a:lnTo>
                  <a:pt x="946400" y="2740800"/>
                </a:lnTo>
                <a:lnTo>
                  <a:pt x="990215" y="2755225"/>
                </a:lnTo>
                <a:lnTo>
                  <a:pt x="1034650" y="2768242"/>
                </a:lnTo>
                <a:lnTo>
                  <a:pt x="1079679" y="2779827"/>
                </a:lnTo>
                <a:lnTo>
                  <a:pt x="1125275" y="2789952"/>
                </a:lnTo>
                <a:lnTo>
                  <a:pt x="1171412" y="2798591"/>
                </a:lnTo>
                <a:lnTo>
                  <a:pt x="1218064" y="2805719"/>
                </a:lnTo>
                <a:lnTo>
                  <a:pt x="1265205" y="2811308"/>
                </a:lnTo>
                <a:lnTo>
                  <a:pt x="1312808" y="2815333"/>
                </a:lnTo>
                <a:lnTo>
                  <a:pt x="1360847" y="2817767"/>
                </a:lnTo>
                <a:lnTo>
                  <a:pt x="1409297" y="2818584"/>
                </a:lnTo>
                <a:lnTo>
                  <a:pt x="1457746" y="2817767"/>
                </a:lnTo>
                <a:lnTo>
                  <a:pt x="1505786" y="2815333"/>
                </a:lnTo>
                <a:lnTo>
                  <a:pt x="1553389" y="2811308"/>
                </a:lnTo>
                <a:lnTo>
                  <a:pt x="1600530" y="2805719"/>
                </a:lnTo>
                <a:lnTo>
                  <a:pt x="1647182" y="2798591"/>
                </a:lnTo>
                <a:lnTo>
                  <a:pt x="1693319" y="2789952"/>
                </a:lnTo>
                <a:lnTo>
                  <a:pt x="1738915" y="2779827"/>
                </a:lnTo>
                <a:lnTo>
                  <a:pt x="1783944" y="2768242"/>
                </a:lnTo>
                <a:lnTo>
                  <a:pt x="1828378" y="2755225"/>
                </a:lnTo>
                <a:lnTo>
                  <a:pt x="1872193" y="2740800"/>
                </a:lnTo>
                <a:lnTo>
                  <a:pt x="1915362" y="2724994"/>
                </a:lnTo>
                <a:lnTo>
                  <a:pt x="1957859" y="2707834"/>
                </a:lnTo>
                <a:lnTo>
                  <a:pt x="1999656" y="2689346"/>
                </a:lnTo>
                <a:lnTo>
                  <a:pt x="2040729" y="2669555"/>
                </a:lnTo>
                <a:lnTo>
                  <a:pt x="2081051" y="2648489"/>
                </a:lnTo>
                <a:lnTo>
                  <a:pt x="2120596" y="2626173"/>
                </a:lnTo>
                <a:lnTo>
                  <a:pt x="2159337" y="2602634"/>
                </a:lnTo>
                <a:lnTo>
                  <a:pt x="2197248" y="2577898"/>
                </a:lnTo>
                <a:lnTo>
                  <a:pt x="2234303" y="2551990"/>
                </a:lnTo>
                <a:lnTo>
                  <a:pt x="2270476" y="2524939"/>
                </a:lnTo>
                <a:lnTo>
                  <a:pt x="2305740" y="2496768"/>
                </a:lnTo>
                <a:lnTo>
                  <a:pt x="2340070" y="2467506"/>
                </a:lnTo>
                <a:lnTo>
                  <a:pt x="2373439" y="2437178"/>
                </a:lnTo>
                <a:lnTo>
                  <a:pt x="2405820" y="2405810"/>
                </a:lnTo>
                <a:lnTo>
                  <a:pt x="2437188" y="2373428"/>
                </a:lnTo>
                <a:lnTo>
                  <a:pt x="2467517" y="2340060"/>
                </a:lnTo>
                <a:lnTo>
                  <a:pt x="2496779" y="2305730"/>
                </a:lnTo>
                <a:lnTo>
                  <a:pt x="2524949" y="2270466"/>
                </a:lnTo>
                <a:lnTo>
                  <a:pt x="2552001" y="2234293"/>
                </a:lnTo>
                <a:lnTo>
                  <a:pt x="2577908" y="2197238"/>
                </a:lnTo>
                <a:lnTo>
                  <a:pt x="2602644" y="2159326"/>
                </a:lnTo>
                <a:lnTo>
                  <a:pt x="2626184" y="2120585"/>
                </a:lnTo>
                <a:lnTo>
                  <a:pt x="2648499" y="2081041"/>
                </a:lnTo>
                <a:lnTo>
                  <a:pt x="2669566" y="2040719"/>
                </a:lnTo>
                <a:lnTo>
                  <a:pt x="2689356" y="1999646"/>
                </a:lnTo>
                <a:lnTo>
                  <a:pt x="2707845" y="1957848"/>
                </a:lnTo>
                <a:lnTo>
                  <a:pt x="2725005" y="1915352"/>
                </a:lnTo>
                <a:lnTo>
                  <a:pt x="2740810" y="1872183"/>
                </a:lnTo>
                <a:lnTo>
                  <a:pt x="2755235" y="1828368"/>
                </a:lnTo>
                <a:lnTo>
                  <a:pt x="2768253" y="1783933"/>
                </a:lnTo>
                <a:lnTo>
                  <a:pt x="2779837" y="1738905"/>
                </a:lnTo>
                <a:lnTo>
                  <a:pt x="2789962" y="1693309"/>
                </a:lnTo>
                <a:lnTo>
                  <a:pt x="2798602" y="1647172"/>
                </a:lnTo>
                <a:lnTo>
                  <a:pt x="2805729" y="1600520"/>
                </a:lnTo>
                <a:lnTo>
                  <a:pt x="2811318" y="1553379"/>
                </a:lnTo>
                <a:lnTo>
                  <a:pt x="2815343" y="1505775"/>
                </a:lnTo>
                <a:lnTo>
                  <a:pt x="2817777" y="1457736"/>
                </a:lnTo>
                <a:lnTo>
                  <a:pt x="2818594" y="1409286"/>
                </a:lnTo>
                <a:lnTo>
                  <a:pt x="2817777" y="1360838"/>
                </a:lnTo>
                <a:lnTo>
                  <a:pt x="2815343" y="1312799"/>
                </a:lnTo>
                <a:lnTo>
                  <a:pt x="2811318" y="1265196"/>
                </a:lnTo>
                <a:lnTo>
                  <a:pt x="2805729" y="1218056"/>
                </a:lnTo>
                <a:lnTo>
                  <a:pt x="2798602" y="1171404"/>
                </a:lnTo>
                <a:lnTo>
                  <a:pt x="2789962" y="1125268"/>
                </a:lnTo>
                <a:lnTo>
                  <a:pt x="2779837" y="1079672"/>
                </a:lnTo>
                <a:lnTo>
                  <a:pt x="2768253" y="1034644"/>
                </a:lnTo>
                <a:lnTo>
                  <a:pt x="2755235" y="990210"/>
                </a:lnTo>
                <a:lnTo>
                  <a:pt x="2740810" y="946395"/>
                </a:lnTo>
                <a:lnTo>
                  <a:pt x="2725005" y="903227"/>
                </a:lnTo>
                <a:lnTo>
                  <a:pt x="2707845" y="860731"/>
                </a:lnTo>
                <a:lnTo>
                  <a:pt x="2689356" y="818933"/>
                </a:lnTo>
                <a:lnTo>
                  <a:pt x="2669566" y="777861"/>
                </a:lnTo>
                <a:lnTo>
                  <a:pt x="2648499" y="737539"/>
                </a:lnTo>
                <a:lnTo>
                  <a:pt x="2626184" y="697995"/>
                </a:lnTo>
                <a:lnTo>
                  <a:pt x="2602644" y="659254"/>
                </a:lnTo>
                <a:lnTo>
                  <a:pt x="2577908" y="621343"/>
                </a:lnTo>
                <a:lnTo>
                  <a:pt x="2552001" y="584288"/>
                </a:lnTo>
                <a:lnTo>
                  <a:pt x="2524949" y="548116"/>
                </a:lnTo>
                <a:lnTo>
                  <a:pt x="2496779" y="512851"/>
                </a:lnTo>
                <a:lnTo>
                  <a:pt x="2467517" y="478522"/>
                </a:lnTo>
                <a:lnTo>
                  <a:pt x="2437188" y="445154"/>
                </a:lnTo>
                <a:lnTo>
                  <a:pt x="2405820" y="412772"/>
                </a:lnTo>
                <a:lnTo>
                  <a:pt x="2373439" y="381404"/>
                </a:lnTo>
                <a:lnTo>
                  <a:pt x="2340070" y="351076"/>
                </a:lnTo>
                <a:lnTo>
                  <a:pt x="2305740" y="321814"/>
                </a:lnTo>
                <a:lnTo>
                  <a:pt x="2270476" y="293644"/>
                </a:lnTo>
                <a:lnTo>
                  <a:pt x="2234303" y="266592"/>
                </a:lnTo>
                <a:lnTo>
                  <a:pt x="2197248" y="240685"/>
                </a:lnTo>
                <a:lnTo>
                  <a:pt x="2159337" y="215949"/>
                </a:lnTo>
                <a:lnTo>
                  <a:pt x="2120596" y="192410"/>
                </a:lnTo>
                <a:lnTo>
                  <a:pt x="2081051" y="170094"/>
                </a:lnTo>
                <a:lnTo>
                  <a:pt x="2040729" y="149028"/>
                </a:lnTo>
                <a:lnTo>
                  <a:pt x="1999656" y="129237"/>
                </a:lnTo>
                <a:lnTo>
                  <a:pt x="1957859" y="110749"/>
                </a:lnTo>
                <a:lnTo>
                  <a:pt x="1915362" y="93589"/>
                </a:lnTo>
                <a:lnTo>
                  <a:pt x="1872193" y="77784"/>
                </a:lnTo>
                <a:lnTo>
                  <a:pt x="1828378" y="63359"/>
                </a:lnTo>
                <a:lnTo>
                  <a:pt x="1783944" y="50341"/>
                </a:lnTo>
                <a:lnTo>
                  <a:pt x="1738915" y="38756"/>
                </a:lnTo>
                <a:lnTo>
                  <a:pt x="1693319" y="28631"/>
                </a:lnTo>
                <a:lnTo>
                  <a:pt x="1647182" y="19992"/>
                </a:lnTo>
                <a:lnTo>
                  <a:pt x="1600530" y="12865"/>
                </a:lnTo>
                <a:lnTo>
                  <a:pt x="1553389" y="7276"/>
                </a:lnTo>
                <a:lnTo>
                  <a:pt x="1505786" y="3251"/>
                </a:lnTo>
                <a:lnTo>
                  <a:pt x="1457746" y="817"/>
                </a:lnTo>
                <a:lnTo>
                  <a:pt x="1409297" y="0"/>
                </a:lnTo>
                <a:close/>
              </a:path>
            </a:pathLst>
          </a:custGeom>
          <a:gradFill flip="none" rotWithShape="1">
            <a:gsLst>
              <a:gs pos="82000">
                <a:srgbClr val="53B97C"/>
              </a:gs>
              <a:gs pos="96000">
                <a:srgbClr val="5FC090">
                  <a:tint val="44500"/>
                  <a:satMod val="160000"/>
                </a:srgbClr>
              </a:gs>
              <a:gs pos="100000">
                <a:srgbClr val="5FC09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4">
            <a:extLst>
              <a:ext uri="{FF2B5EF4-FFF2-40B4-BE49-F238E27FC236}">
                <a16:creationId xmlns:a16="http://schemas.microsoft.com/office/drawing/2014/main" id="{46051E57-0DB1-40EF-89DB-5EE2EE7D4A45}"/>
              </a:ext>
            </a:extLst>
          </p:cNvPr>
          <p:cNvSpPr txBox="1"/>
          <p:nvPr/>
        </p:nvSpPr>
        <p:spPr>
          <a:xfrm>
            <a:off x="11264688" y="2624207"/>
            <a:ext cx="2195024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Writing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9" name="object 167">
            <a:extLst>
              <a:ext uri="{FF2B5EF4-FFF2-40B4-BE49-F238E27FC236}">
                <a16:creationId xmlns:a16="http://schemas.microsoft.com/office/drawing/2014/main" id="{6F19849B-2EB5-484E-92DA-B7A9A1AEB9C9}"/>
              </a:ext>
            </a:extLst>
          </p:cNvPr>
          <p:cNvSpPr/>
          <p:nvPr/>
        </p:nvSpPr>
        <p:spPr>
          <a:xfrm rot="5400000">
            <a:off x="12707924" y="5118523"/>
            <a:ext cx="598848" cy="6918093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4">
            <a:extLst>
              <a:ext uri="{FF2B5EF4-FFF2-40B4-BE49-F238E27FC236}">
                <a16:creationId xmlns:a16="http://schemas.microsoft.com/office/drawing/2014/main" id="{F1C0F2DA-90E5-4948-AE13-F29AE5AE957E}"/>
              </a:ext>
            </a:extLst>
          </p:cNvPr>
          <p:cNvSpPr txBox="1"/>
          <p:nvPr/>
        </p:nvSpPr>
        <p:spPr>
          <a:xfrm>
            <a:off x="308227" y="8482004"/>
            <a:ext cx="258358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GB" sz="4000" spc="60" dirty="0">
                <a:solidFill>
                  <a:srgbClr val="1B2D79"/>
                </a:solidFill>
                <a:latin typeface="Trebuchet MS"/>
                <a:cs typeface="Trebuchet MS"/>
              </a:rPr>
              <a:t>Milestones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71" name="object 167">
            <a:extLst>
              <a:ext uri="{FF2B5EF4-FFF2-40B4-BE49-F238E27FC236}">
                <a16:creationId xmlns:a16="http://schemas.microsoft.com/office/drawing/2014/main" id="{041C2172-1799-4F38-ABB2-8A228575F5F6}"/>
              </a:ext>
            </a:extLst>
          </p:cNvPr>
          <p:cNvSpPr/>
          <p:nvPr/>
        </p:nvSpPr>
        <p:spPr>
          <a:xfrm rot="5400000">
            <a:off x="17488961" y="7255580"/>
            <a:ext cx="598848" cy="2643980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E3CCBEB-4571-46DF-9363-2AE1DF4F8225}"/>
              </a:ext>
            </a:extLst>
          </p:cNvPr>
          <p:cNvGrpSpPr/>
          <p:nvPr/>
        </p:nvGrpSpPr>
        <p:grpSpPr>
          <a:xfrm>
            <a:off x="1969512" y="9287151"/>
            <a:ext cx="2535661" cy="532140"/>
            <a:chOff x="2833285" y="2235617"/>
            <a:chExt cx="2535661" cy="532140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BF370E26-DDDD-43BF-B8D3-27C0BB4A9B37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93">
              <a:extLst>
                <a:ext uri="{FF2B5EF4-FFF2-40B4-BE49-F238E27FC236}">
                  <a16:creationId xmlns:a16="http://schemas.microsoft.com/office/drawing/2014/main" id="{C0239779-13CF-4BD2-A066-451FDD61F992}"/>
                </a:ext>
              </a:extLst>
            </p:cNvPr>
            <p:cNvSpPr txBox="1"/>
            <p:nvPr/>
          </p:nvSpPr>
          <p:spPr>
            <a:xfrm>
              <a:off x="3165123" y="2336836"/>
              <a:ext cx="194980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Research Outline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490BF9A-9936-4611-A3A3-929968EF5598}"/>
              </a:ext>
            </a:extLst>
          </p:cNvPr>
          <p:cNvGrpSpPr/>
          <p:nvPr/>
        </p:nvGrpSpPr>
        <p:grpSpPr>
          <a:xfrm>
            <a:off x="7230957" y="9285159"/>
            <a:ext cx="2535661" cy="532140"/>
            <a:chOff x="2833285" y="2235617"/>
            <a:chExt cx="2535661" cy="532140"/>
          </a:xfrm>
        </p:grpSpPr>
        <p:sp>
          <p:nvSpPr>
            <p:cNvPr id="76" name="object 4">
              <a:extLst>
                <a:ext uri="{FF2B5EF4-FFF2-40B4-BE49-F238E27FC236}">
                  <a16:creationId xmlns:a16="http://schemas.microsoft.com/office/drawing/2014/main" id="{2984DEC8-89BA-4ED8-B0CA-6209FEB4190A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93">
              <a:extLst>
                <a:ext uri="{FF2B5EF4-FFF2-40B4-BE49-F238E27FC236}">
                  <a16:creationId xmlns:a16="http://schemas.microsoft.com/office/drawing/2014/main" id="{CAFEF0E0-915D-4155-B8DB-70E4A5D1DDD3}"/>
                </a:ext>
              </a:extLst>
            </p:cNvPr>
            <p:cNvSpPr txBox="1"/>
            <p:nvPr/>
          </p:nvSpPr>
          <p:spPr>
            <a:xfrm>
              <a:off x="3242089" y="2260774"/>
              <a:ext cx="1949805" cy="463588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Research Proposal and ethics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22C0904-756E-4E74-BEDF-43C9C11B5AE7}"/>
              </a:ext>
            </a:extLst>
          </p:cNvPr>
          <p:cNvGrpSpPr/>
          <p:nvPr/>
        </p:nvGrpSpPr>
        <p:grpSpPr>
          <a:xfrm>
            <a:off x="14184752" y="9285159"/>
            <a:ext cx="2535661" cy="532140"/>
            <a:chOff x="2833285" y="2235617"/>
            <a:chExt cx="2535661" cy="532140"/>
          </a:xfrm>
        </p:grpSpPr>
        <p:sp>
          <p:nvSpPr>
            <p:cNvPr id="79" name="object 4">
              <a:extLst>
                <a:ext uri="{FF2B5EF4-FFF2-40B4-BE49-F238E27FC236}">
                  <a16:creationId xmlns:a16="http://schemas.microsoft.com/office/drawing/2014/main" id="{5CA9CE7A-8721-402B-8335-BCD2EB2DB367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93">
              <a:extLst>
                <a:ext uri="{FF2B5EF4-FFF2-40B4-BE49-F238E27FC236}">
                  <a16:creationId xmlns:a16="http://schemas.microsoft.com/office/drawing/2014/main" id="{19673F8D-3245-461A-B61E-B7B05F8DC37E}"/>
                </a:ext>
              </a:extLst>
            </p:cNvPr>
            <p:cNvSpPr txBox="1"/>
            <p:nvPr/>
          </p:nvSpPr>
          <p:spPr>
            <a:xfrm>
              <a:off x="3165123" y="2336836"/>
              <a:ext cx="194980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        Submission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69EFC87-2164-43FD-9A45-EBE2F920932F}"/>
              </a:ext>
            </a:extLst>
          </p:cNvPr>
          <p:cNvGrpSpPr/>
          <p:nvPr/>
        </p:nvGrpSpPr>
        <p:grpSpPr>
          <a:xfrm>
            <a:off x="16975812" y="9240533"/>
            <a:ext cx="2535661" cy="532140"/>
            <a:chOff x="2833285" y="2235617"/>
            <a:chExt cx="2535661" cy="532140"/>
          </a:xfrm>
        </p:grpSpPr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D0D08B2C-F4DD-4C41-8792-1A9506DB4748}"/>
                </a:ext>
              </a:extLst>
            </p:cNvPr>
            <p:cNvSpPr/>
            <p:nvPr/>
          </p:nvSpPr>
          <p:spPr>
            <a:xfrm>
              <a:off x="2833285" y="2235617"/>
              <a:ext cx="2535661" cy="532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93">
              <a:extLst>
                <a:ext uri="{FF2B5EF4-FFF2-40B4-BE49-F238E27FC236}">
                  <a16:creationId xmlns:a16="http://schemas.microsoft.com/office/drawing/2014/main" id="{5A1A078E-2E77-448F-97F2-F0B1902C0CB8}"/>
                </a:ext>
              </a:extLst>
            </p:cNvPr>
            <p:cNvSpPr txBox="1"/>
            <p:nvPr/>
          </p:nvSpPr>
          <p:spPr>
            <a:xfrm>
              <a:off x="3165123" y="2336836"/>
              <a:ext cx="1949805" cy="2404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GB" sz="1450" b="1" spc="50" dirty="0">
                  <a:solidFill>
                    <a:srgbClr val="FFFFFF"/>
                  </a:solidFill>
                  <a:latin typeface="Trebuchet MS"/>
                  <a:cs typeface="Trebuchet MS"/>
                </a:rPr>
                <a:t>Online Conference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84" name="object 7">
            <a:extLst>
              <a:ext uri="{FF2B5EF4-FFF2-40B4-BE49-F238E27FC236}">
                <a16:creationId xmlns:a16="http://schemas.microsoft.com/office/drawing/2014/main" id="{E2F174E8-AEBE-4E2C-93F5-4875E52BCCC1}"/>
              </a:ext>
            </a:extLst>
          </p:cNvPr>
          <p:cNvSpPr/>
          <p:nvPr/>
        </p:nvSpPr>
        <p:spPr>
          <a:xfrm rot="16200000" flipV="1">
            <a:off x="2825333" y="8840243"/>
            <a:ext cx="747871" cy="141960"/>
          </a:xfrm>
          <a:custGeom>
            <a:avLst/>
            <a:gdLst/>
            <a:ahLst/>
            <a:cxnLst/>
            <a:rect l="l" t="t" r="r" b="b"/>
            <a:pathLst>
              <a:path w="4918709">
                <a:moveTo>
                  <a:pt x="0" y="0"/>
                </a:moveTo>
                <a:lnTo>
                  <a:pt x="4918509" y="0"/>
                </a:lnTo>
              </a:path>
            </a:pathLst>
          </a:custGeom>
          <a:ln w="20941">
            <a:solidFill>
              <a:srgbClr val="1B2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">
            <a:extLst>
              <a:ext uri="{FF2B5EF4-FFF2-40B4-BE49-F238E27FC236}">
                <a16:creationId xmlns:a16="http://schemas.microsoft.com/office/drawing/2014/main" id="{E847F071-4FD6-41A1-BDDE-EA68F24B8AD3}"/>
              </a:ext>
            </a:extLst>
          </p:cNvPr>
          <p:cNvSpPr/>
          <p:nvPr/>
        </p:nvSpPr>
        <p:spPr>
          <a:xfrm rot="16200000" flipV="1">
            <a:off x="8064492" y="8822006"/>
            <a:ext cx="747871" cy="141960"/>
          </a:xfrm>
          <a:custGeom>
            <a:avLst/>
            <a:gdLst/>
            <a:ahLst/>
            <a:cxnLst/>
            <a:rect l="l" t="t" r="r" b="b"/>
            <a:pathLst>
              <a:path w="4918709">
                <a:moveTo>
                  <a:pt x="0" y="0"/>
                </a:moveTo>
                <a:lnTo>
                  <a:pt x="4918509" y="0"/>
                </a:lnTo>
              </a:path>
            </a:pathLst>
          </a:custGeom>
          <a:ln w="20941">
            <a:solidFill>
              <a:srgbClr val="1B2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7">
            <a:extLst>
              <a:ext uri="{FF2B5EF4-FFF2-40B4-BE49-F238E27FC236}">
                <a16:creationId xmlns:a16="http://schemas.microsoft.com/office/drawing/2014/main" id="{10D35B12-E293-4179-83BC-1EDC9BB9E661}"/>
              </a:ext>
            </a:extLst>
          </p:cNvPr>
          <p:cNvSpPr/>
          <p:nvPr/>
        </p:nvSpPr>
        <p:spPr>
          <a:xfrm rot="16200000" flipV="1">
            <a:off x="15117556" y="8806014"/>
            <a:ext cx="747871" cy="141960"/>
          </a:xfrm>
          <a:custGeom>
            <a:avLst/>
            <a:gdLst/>
            <a:ahLst/>
            <a:cxnLst/>
            <a:rect l="l" t="t" r="r" b="b"/>
            <a:pathLst>
              <a:path w="4918709">
                <a:moveTo>
                  <a:pt x="0" y="0"/>
                </a:moveTo>
                <a:lnTo>
                  <a:pt x="4918509" y="0"/>
                </a:lnTo>
              </a:path>
            </a:pathLst>
          </a:custGeom>
          <a:ln w="20941">
            <a:solidFill>
              <a:srgbClr val="1B2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7">
            <a:extLst>
              <a:ext uri="{FF2B5EF4-FFF2-40B4-BE49-F238E27FC236}">
                <a16:creationId xmlns:a16="http://schemas.microsoft.com/office/drawing/2014/main" id="{7BA6A4DB-6411-44D9-ACEE-575C7A0559EB}"/>
              </a:ext>
            </a:extLst>
          </p:cNvPr>
          <p:cNvSpPr/>
          <p:nvPr/>
        </p:nvSpPr>
        <p:spPr>
          <a:xfrm rot="16200000" flipV="1">
            <a:off x="17691708" y="8837203"/>
            <a:ext cx="747871" cy="141960"/>
          </a:xfrm>
          <a:custGeom>
            <a:avLst/>
            <a:gdLst/>
            <a:ahLst/>
            <a:cxnLst/>
            <a:rect l="l" t="t" r="r" b="b"/>
            <a:pathLst>
              <a:path w="4918709">
                <a:moveTo>
                  <a:pt x="0" y="0"/>
                </a:moveTo>
                <a:lnTo>
                  <a:pt x="4918509" y="0"/>
                </a:lnTo>
              </a:path>
            </a:pathLst>
          </a:custGeom>
          <a:ln w="20941">
            <a:solidFill>
              <a:srgbClr val="1B2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67">
            <a:extLst>
              <a:ext uri="{FF2B5EF4-FFF2-40B4-BE49-F238E27FC236}">
                <a16:creationId xmlns:a16="http://schemas.microsoft.com/office/drawing/2014/main" id="{0523C02B-B419-4D3A-9C54-4DE983FBDB54}"/>
              </a:ext>
            </a:extLst>
          </p:cNvPr>
          <p:cNvSpPr/>
          <p:nvPr/>
        </p:nvSpPr>
        <p:spPr>
          <a:xfrm rot="5400000">
            <a:off x="4179245" y="1011504"/>
            <a:ext cx="657380" cy="7430630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67">
            <a:extLst>
              <a:ext uri="{FF2B5EF4-FFF2-40B4-BE49-F238E27FC236}">
                <a16:creationId xmlns:a16="http://schemas.microsoft.com/office/drawing/2014/main" id="{E1DEC9A6-EF7F-4849-9BD3-E7794D60473E}"/>
              </a:ext>
            </a:extLst>
          </p:cNvPr>
          <p:cNvSpPr/>
          <p:nvPr/>
        </p:nvSpPr>
        <p:spPr>
          <a:xfrm rot="5400000">
            <a:off x="9072681" y="2354972"/>
            <a:ext cx="657380" cy="2423199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67">
            <a:extLst>
              <a:ext uri="{FF2B5EF4-FFF2-40B4-BE49-F238E27FC236}">
                <a16:creationId xmlns:a16="http://schemas.microsoft.com/office/drawing/2014/main" id="{1A4A82AA-B4B6-4605-8C06-5EB64C2D11AB}"/>
              </a:ext>
            </a:extLst>
          </p:cNvPr>
          <p:cNvSpPr/>
          <p:nvPr/>
        </p:nvSpPr>
        <p:spPr>
          <a:xfrm rot="5400000">
            <a:off x="8885900" y="3656207"/>
            <a:ext cx="657380" cy="2796762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67">
            <a:extLst>
              <a:ext uri="{FF2B5EF4-FFF2-40B4-BE49-F238E27FC236}">
                <a16:creationId xmlns:a16="http://schemas.microsoft.com/office/drawing/2014/main" id="{3FAC9FC8-1101-43F2-A411-0081309471C4}"/>
              </a:ext>
            </a:extLst>
          </p:cNvPr>
          <p:cNvSpPr/>
          <p:nvPr/>
        </p:nvSpPr>
        <p:spPr>
          <a:xfrm rot="5400000">
            <a:off x="14544279" y="3468257"/>
            <a:ext cx="657380" cy="3186851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67">
            <a:extLst>
              <a:ext uri="{FF2B5EF4-FFF2-40B4-BE49-F238E27FC236}">
                <a16:creationId xmlns:a16="http://schemas.microsoft.com/office/drawing/2014/main" id="{DC564B70-CB77-4E82-AC40-58C82CC1AB0B}"/>
              </a:ext>
            </a:extLst>
          </p:cNvPr>
          <p:cNvSpPr/>
          <p:nvPr/>
        </p:nvSpPr>
        <p:spPr>
          <a:xfrm rot="5400000">
            <a:off x="11765941" y="-395760"/>
            <a:ext cx="657380" cy="8446361"/>
          </a:xfrm>
          <a:custGeom>
            <a:avLst/>
            <a:gdLst/>
            <a:ahLst/>
            <a:cxnLst/>
            <a:rect l="l" t="t" r="r" b="b"/>
            <a:pathLst>
              <a:path h="5759450">
                <a:moveTo>
                  <a:pt x="0" y="0"/>
                </a:moveTo>
                <a:lnTo>
                  <a:pt x="0" y="5758986"/>
                </a:lnTo>
              </a:path>
            </a:pathLst>
          </a:custGeom>
          <a:ln w="20941">
            <a:solidFill>
              <a:srgbClr val="1B2D79"/>
            </a:solidFill>
            <a:headEnd type="triangle" w="lg" len="lg"/>
            <a:tailEnd type="triangle" w="lg" len="lg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FC12D5-277D-425F-ACB0-F06EBF219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57455" y="10455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50"/>
    </mc:Choice>
    <mc:Fallback xmlns="">
      <p:transition spd="slow" advTm="4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6729</TotalTime>
  <Words>667</Words>
  <Application>Microsoft Office PowerPoint</Application>
  <PresentationFormat>Custom</PresentationFormat>
  <Paragraphs>115</Paragraphs>
  <Slides>12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Office Theme</vt:lpstr>
      <vt:lpstr>PowerPoint Presentation</vt:lpstr>
      <vt:lpstr>What are the problems that the public sector is facing for cloud adoption </vt:lpstr>
      <vt:lpstr>Research Question </vt:lpstr>
      <vt:lpstr>PowerPoint Presentation</vt:lpstr>
      <vt:lpstr>PowerPoint Presentation</vt:lpstr>
      <vt:lpstr>PowerPoint Presentation</vt:lpstr>
      <vt:lpstr>PowerPoint Presentation</vt:lpstr>
      <vt:lpstr>Artifacts that will be created</vt:lpstr>
      <vt:lpstr>Proposal Timeline</vt:lpstr>
      <vt:lpstr>Summary</vt:lpstr>
      <vt:lpstr>CONTACT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Watts</dc:creator>
  <cp:lastModifiedBy>Craig watts</cp:lastModifiedBy>
  <cp:revision>34</cp:revision>
  <dcterms:created xsi:type="dcterms:W3CDTF">2018-06-14T09:57:32Z</dcterms:created>
  <dcterms:modified xsi:type="dcterms:W3CDTF">2022-04-04T22:18:13Z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2018-06-14T00:00:00Z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2018-06-14T00:00:00Z</vt:filetime>
  </property>
</Properties>
</file>